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21"/>
  </p:notesMasterIdLst>
  <p:sldIdLst>
    <p:sldId id="406" r:id="rId6"/>
    <p:sldId id="1051" r:id="rId7"/>
    <p:sldId id="1980" r:id="rId8"/>
    <p:sldId id="339" r:id="rId9"/>
    <p:sldId id="1985" r:id="rId10"/>
    <p:sldId id="1962" r:id="rId11"/>
    <p:sldId id="1987" r:id="rId12"/>
    <p:sldId id="1986" r:id="rId13"/>
    <p:sldId id="1989" r:id="rId14"/>
    <p:sldId id="1959" r:id="rId15"/>
    <p:sldId id="1988" r:id="rId16"/>
    <p:sldId id="1956" r:id="rId17"/>
    <p:sldId id="1957" r:id="rId18"/>
    <p:sldId id="1977" r:id="rId19"/>
    <p:sldId id="263" r:id="rId20"/>
  </p:sldIdLst>
  <p:sldSz cx="12192000" cy="6858000"/>
  <p:notesSz cx="6858000" cy="102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Carmalitano" initials="TC" lastIdx="6" clrIdx="0">
    <p:extLst>
      <p:ext uri="{19B8F6BF-5375-455C-9EA6-DF929625EA0E}">
        <p15:presenceInfo xmlns:p15="http://schemas.microsoft.com/office/powerpoint/2012/main" userId="S-1-5-21-124525095-708259637-1543119021-1678611" providerId="AD"/>
      </p:ext>
    </p:extLst>
  </p:cmAuthor>
  <p:cmAuthor id="2" name="Brian Jackett" initials="BJ" lastIdx="1" clrIdx="1">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10" autoAdjust="0"/>
  </p:normalViewPr>
  <p:slideViewPr>
    <p:cSldViewPr snapToGrid="0">
      <p:cViewPr varScale="1">
        <p:scale>
          <a:sx n="79" d="100"/>
          <a:sy n="79" d="100"/>
        </p:scale>
        <p:origin x="7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i Puustinen" userId="S::petrip@microsoft.com::afdc5376-b007-4d8e-9c19-07b3fbb81413" providerId="AD" clId="Web-{B601497E-C4D7-4B5B-B482-A8F67635C8AE}"/>
    <pc:docChg chg="modSld">
      <pc:chgData name="Petri Puustinen" userId="S::petrip@microsoft.com::afdc5376-b007-4d8e-9c19-07b3fbb81413" providerId="AD" clId="Web-{B601497E-C4D7-4B5B-B482-A8F67635C8AE}" dt="2021-04-01T04:55:29.616" v="1" actId="20577"/>
      <pc:docMkLst>
        <pc:docMk/>
      </pc:docMkLst>
      <pc:sldChg chg="modSp">
        <pc:chgData name="Petri Puustinen" userId="S::petrip@microsoft.com::afdc5376-b007-4d8e-9c19-07b3fbb81413" providerId="AD" clId="Web-{B601497E-C4D7-4B5B-B482-A8F67635C8AE}" dt="2021-04-01T04:55:29.616" v="1" actId="20577"/>
        <pc:sldMkLst>
          <pc:docMk/>
          <pc:sldMk cId="4265761923" sldId="1988"/>
        </pc:sldMkLst>
        <pc:spChg chg="mod">
          <ac:chgData name="Petri Puustinen" userId="S::petrip@microsoft.com::afdc5376-b007-4d8e-9c19-07b3fbb81413" providerId="AD" clId="Web-{B601497E-C4D7-4B5B-B482-A8F67635C8AE}" dt="2021-04-01T04:55:29.616" v="1" actId="20577"/>
          <ac:spMkLst>
            <pc:docMk/>
            <pc:sldMk cId="4265761923" sldId="1988"/>
            <ac:spMk id="3" creationId="{72867A63-09EF-4AFA-AC77-B203CF21C992}"/>
          </ac:spMkLst>
        </pc:spChg>
      </pc:sldChg>
    </pc:docChg>
  </pc:docChgLst>
  <pc:docChgLst>
    <pc:chgData name="Smart Kamolratanapiboon" userId="S::smartk@microsoft.com::6926369a-a01b-49e3-bda9-36dc36edbeaf" providerId="AD" clId="Web-{B2421997-A72C-458E-9455-44835419C347}"/>
    <pc:docChg chg="modSld">
      <pc:chgData name="Smart Kamolratanapiboon" userId="S::smartk@microsoft.com::6926369a-a01b-49e3-bda9-36dc36edbeaf" providerId="AD" clId="Web-{B2421997-A72C-458E-9455-44835419C347}" dt="2019-09-16T16:32:08.367" v="61" actId="14100"/>
      <pc:docMkLst>
        <pc:docMk/>
      </pc:docMkLst>
      <pc:sldChg chg="addSp delSp modSp">
        <pc:chgData name="Smart Kamolratanapiboon" userId="S::smartk@microsoft.com::6926369a-a01b-49e3-bda9-36dc36edbeaf" providerId="AD" clId="Web-{B2421997-A72C-458E-9455-44835419C347}" dt="2019-09-16T16:32:08.367" v="61" actId="14100"/>
        <pc:sldMkLst>
          <pc:docMk/>
          <pc:sldMk cId="2601756216" sldId="1964"/>
        </pc:sldMkLst>
        <pc:spChg chg="mod">
          <ac:chgData name="Smart Kamolratanapiboon" userId="S::smartk@microsoft.com::6926369a-a01b-49e3-bda9-36dc36edbeaf" providerId="AD" clId="Web-{B2421997-A72C-458E-9455-44835419C347}" dt="2019-09-16T16:31:04.336" v="50" actId="20577"/>
          <ac:spMkLst>
            <pc:docMk/>
            <pc:sldMk cId="2601756216" sldId="1964"/>
            <ac:spMk id="2" creationId="{23C37497-B0A8-4983-81FD-0FF57990813D}"/>
          </ac:spMkLst>
        </pc:spChg>
        <pc:spChg chg="del mod">
          <ac:chgData name="Smart Kamolratanapiboon" userId="S::smartk@microsoft.com::6926369a-a01b-49e3-bda9-36dc36edbeaf" providerId="AD" clId="Web-{B2421997-A72C-458E-9455-44835419C347}" dt="2019-09-16T16:32:00.258" v="58"/>
          <ac:spMkLst>
            <pc:docMk/>
            <pc:sldMk cId="2601756216" sldId="1964"/>
            <ac:spMk id="3" creationId="{72867A63-09EF-4AFA-AC77-B203CF21C992}"/>
          </ac:spMkLst>
        </pc:spChg>
        <pc:spChg chg="add del mod">
          <ac:chgData name="Smart Kamolratanapiboon" userId="S::smartk@microsoft.com::6926369a-a01b-49e3-bda9-36dc36edbeaf" providerId="AD" clId="Web-{B2421997-A72C-458E-9455-44835419C347}" dt="2019-09-16T16:26:23.760" v="9"/>
          <ac:spMkLst>
            <pc:docMk/>
            <pc:sldMk cId="2601756216" sldId="1964"/>
            <ac:spMk id="6" creationId="{05054411-DA3E-4C25-A000-CC712DCC0C7E}"/>
          </ac:spMkLst>
        </pc:spChg>
        <pc:spChg chg="add del mod">
          <ac:chgData name="Smart Kamolratanapiboon" userId="S::smartk@microsoft.com::6926369a-a01b-49e3-bda9-36dc36edbeaf" providerId="AD" clId="Web-{B2421997-A72C-458E-9455-44835419C347}" dt="2019-09-16T16:26:15.885" v="8"/>
          <ac:spMkLst>
            <pc:docMk/>
            <pc:sldMk cId="2601756216" sldId="1964"/>
            <ac:spMk id="8" creationId="{4DD0EF74-2C6A-4FB0-9D58-249D0A9DC993}"/>
          </ac:spMkLst>
        </pc:spChg>
        <pc:spChg chg="add del mod">
          <ac:chgData name="Smart Kamolratanapiboon" userId="S::smartk@microsoft.com::6926369a-a01b-49e3-bda9-36dc36edbeaf" providerId="AD" clId="Web-{B2421997-A72C-458E-9455-44835419C347}" dt="2019-09-16T16:32:03.289" v="59"/>
          <ac:spMkLst>
            <pc:docMk/>
            <pc:sldMk cId="2601756216" sldId="1964"/>
            <ac:spMk id="10" creationId="{1903138E-610F-4AE7-BF06-5970F6431F3A}"/>
          </ac:spMkLst>
        </pc:spChg>
        <pc:picChg chg="del">
          <ac:chgData name="Smart Kamolratanapiboon" userId="S::smartk@microsoft.com::6926369a-a01b-49e3-bda9-36dc36edbeaf" providerId="AD" clId="Web-{B2421997-A72C-458E-9455-44835419C347}" dt="2019-09-16T16:26:27.698" v="10"/>
          <ac:picMkLst>
            <pc:docMk/>
            <pc:sldMk cId="2601756216" sldId="1964"/>
            <ac:picMk id="4" creationId="{3F6C7AF1-791A-4300-B27A-76D67CAE8D8D}"/>
          </ac:picMkLst>
        </pc:picChg>
        <pc:picChg chg="mod">
          <ac:chgData name="Smart Kamolratanapiboon" userId="S::smartk@microsoft.com::6926369a-a01b-49e3-bda9-36dc36edbeaf" providerId="AD" clId="Web-{B2421997-A72C-458E-9455-44835419C347}" dt="2019-09-16T16:32:08.367" v="61" actId="14100"/>
          <ac:picMkLst>
            <pc:docMk/>
            <pc:sldMk cId="2601756216" sldId="1964"/>
            <ac:picMk id="5" creationId="{287379EB-D4A1-40C0-B929-C353C4941005}"/>
          </ac:picMkLst>
        </pc:picChg>
      </pc:sldChg>
    </pc:docChg>
  </pc:docChgLst>
  <pc:docChgLst>
    <pc:chgData name="Martin Boejstrup" userId="71194732-9c68-4583-8e2a-977fd1671805" providerId="ADAL" clId="{3C471B93-4E0F-4151-939C-297949F6CCCB}"/>
    <pc:docChg chg="addSld delSld modSld sldOrd">
      <pc:chgData name="Martin Boejstrup" userId="71194732-9c68-4583-8e2a-977fd1671805" providerId="ADAL" clId="{3C471B93-4E0F-4151-939C-297949F6CCCB}" dt="2020-11-12T22:45:24.476" v="10" actId="22"/>
      <pc:docMkLst>
        <pc:docMk/>
      </pc:docMkLst>
      <pc:sldChg chg="add del">
        <pc:chgData name="Martin Boejstrup" userId="71194732-9c68-4583-8e2a-977fd1671805" providerId="ADAL" clId="{3C471B93-4E0F-4151-939C-297949F6CCCB}" dt="2020-11-12T22:45:24.476" v="10" actId="22"/>
        <pc:sldMkLst>
          <pc:docMk/>
          <pc:sldMk cId="3090371032" sldId="339"/>
        </pc:sldMkLst>
      </pc:sldChg>
      <pc:sldChg chg="del">
        <pc:chgData name="Martin Boejstrup" userId="71194732-9c68-4583-8e2a-977fd1671805" providerId="ADAL" clId="{3C471B93-4E0F-4151-939C-297949F6CCCB}" dt="2020-11-12T22:45:21.097" v="9" actId="47"/>
        <pc:sldMkLst>
          <pc:docMk/>
          <pc:sldMk cId="1972288790" sldId="370"/>
        </pc:sldMkLst>
      </pc:sldChg>
      <pc:sldChg chg="del ord">
        <pc:chgData name="Martin Boejstrup" userId="71194732-9c68-4583-8e2a-977fd1671805" providerId="ADAL" clId="{3C471B93-4E0F-4151-939C-297949F6CCCB}" dt="2020-11-12T22:45:21.097" v="9" actId="47"/>
        <pc:sldMkLst>
          <pc:docMk/>
          <pc:sldMk cId="3635668258" sldId="376"/>
        </pc:sldMkLst>
      </pc:sldChg>
      <pc:sldChg chg="add del">
        <pc:chgData name="Martin Boejstrup" userId="71194732-9c68-4583-8e2a-977fd1671805" providerId="ADAL" clId="{3C471B93-4E0F-4151-939C-297949F6CCCB}" dt="2020-11-12T22:45:24.476" v="10" actId="22"/>
        <pc:sldMkLst>
          <pc:docMk/>
          <pc:sldMk cId="3252547436" sldId="1956"/>
        </pc:sldMkLst>
      </pc:sldChg>
      <pc:sldChg chg="add del">
        <pc:chgData name="Martin Boejstrup" userId="71194732-9c68-4583-8e2a-977fd1671805" providerId="ADAL" clId="{3C471B93-4E0F-4151-939C-297949F6CCCB}" dt="2020-11-12T22:45:24.476" v="10" actId="22"/>
        <pc:sldMkLst>
          <pc:docMk/>
          <pc:sldMk cId="1489878610" sldId="1957"/>
        </pc:sldMkLst>
      </pc:sldChg>
      <pc:sldChg chg="add del">
        <pc:chgData name="Martin Boejstrup" userId="71194732-9c68-4583-8e2a-977fd1671805" providerId="ADAL" clId="{3C471B93-4E0F-4151-939C-297949F6CCCB}" dt="2020-11-12T22:45:24.476" v="10" actId="22"/>
        <pc:sldMkLst>
          <pc:docMk/>
          <pc:sldMk cId="1905339940" sldId="1959"/>
        </pc:sldMkLst>
      </pc:sldChg>
      <pc:sldChg chg="del">
        <pc:chgData name="Martin Boejstrup" userId="71194732-9c68-4583-8e2a-977fd1671805" providerId="ADAL" clId="{3C471B93-4E0F-4151-939C-297949F6CCCB}" dt="2020-11-12T22:45:21.097" v="9" actId="47"/>
        <pc:sldMkLst>
          <pc:docMk/>
          <pc:sldMk cId="1291375457" sldId="1960"/>
        </pc:sldMkLst>
      </pc:sldChg>
      <pc:sldChg chg="add del">
        <pc:chgData name="Martin Boejstrup" userId="71194732-9c68-4583-8e2a-977fd1671805" providerId="ADAL" clId="{3C471B93-4E0F-4151-939C-297949F6CCCB}" dt="2020-11-12T22:45:24.476" v="10" actId="22"/>
        <pc:sldMkLst>
          <pc:docMk/>
          <pc:sldMk cId="4177540873" sldId="1962"/>
        </pc:sldMkLst>
      </pc:sldChg>
      <pc:sldChg chg="del">
        <pc:chgData name="Martin Boejstrup" userId="71194732-9c68-4583-8e2a-977fd1671805" providerId="ADAL" clId="{3C471B93-4E0F-4151-939C-297949F6CCCB}" dt="2020-11-12T22:45:21.097" v="9" actId="47"/>
        <pc:sldMkLst>
          <pc:docMk/>
          <pc:sldMk cId="2255395030" sldId="1963"/>
        </pc:sldMkLst>
      </pc:sldChg>
      <pc:sldChg chg="del">
        <pc:chgData name="Martin Boejstrup" userId="71194732-9c68-4583-8e2a-977fd1671805" providerId="ADAL" clId="{3C471B93-4E0F-4151-939C-297949F6CCCB}" dt="2020-11-12T22:45:21.097" v="9" actId="47"/>
        <pc:sldMkLst>
          <pc:docMk/>
          <pc:sldMk cId="2601756216" sldId="1964"/>
        </pc:sldMkLst>
      </pc:sldChg>
      <pc:sldChg chg="add del">
        <pc:chgData name="Martin Boejstrup" userId="71194732-9c68-4583-8e2a-977fd1671805" providerId="ADAL" clId="{3C471B93-4E0F-4151-939C-297949F6CCCB}" dt="2020-11-12T22:45:24.476" v="10" actId="22"/>
        <pc:sldMkLst>
          <pc:docMk/>
          <pc:sldMk cId="1271484545" sldId="1977"/>
        </pc:sldMkLst>
      </pc:sldChg>
      <pc:sldChg chg="add ord">
        <pc:chgData name="Martin Boejstrup" userId="71194732-9c68-4583-8e2a-977fd1671805" providerId="ADAL" clId="{3C471B93-4E0F-4151-939C-297949F6CCCB}" dt="2020-11-12T22:43:46.002" v="8"/>
        <pc:sldMkLst>
          <pc:docMk/>
          <pc:sldMk cId="829422148" sldId="1982"/>
        </pc:sldMkLst>
      </pc:sldChg>
      <pc:sldChg chg="add">
        <pc:chgData name="Martin Boejstrup" userId="71194732-9c68-4583-8e2a-977fd1671805" providerId="ADAL" clId="{3C471B93-4E0F-4151-939C-297949F6CCCB}" dt="2020-11-12T22:45:24.476" v="10" actId="22"/>
        <pc:sldMkLst>
          <pc:docMk/>
          <pc:sldMk cId="4251918351" sldId="1985"/>
        </pc:sldMkLst>
      </pc:sldChg>
      <pc:sldChg chg="add">
        <pc:chgData name="Martin Boejstrup" userId="71194732-9c68-4583-8e2a-977fd1671805" providerId="ADAL" clId="{3C471B93-4E0F-4151-939C-297949F6CCCB}" dt="2020-11-12T22:45:24.476" v="10" actId="22"/>
        <pc:sldMkLst>
          <pc:docMk/>
          <pc:sldMk cId="1005301021" sldId="1986"/>
        </pc:sldMkLst>
      </pc:sldChg>
      <pc:sldChg chg="add">
        <pc:chgData name="Martin Boejstrup" userId="71194732-9c68-4583-8e2a-977fd1671805" providerId="ADAL" clId="{3C471B93-4E0F-4151-939C-297949F6CCCB}" dt="2020-11-12T22:45:24.476" v="10" actId="22"/>
        <pc:sldMkLst>
          <pc:docMk/>
          <pc:sldMk cId="3388709299" sldId="1987"/>
        </pc:sldMkLst>
      </pc:sldChg>
      <pc:sldChg chg="add">
        <pc:chgData name="Martin Boejstrup" userId="71194732-9c68-4583-8e2a-977fd1671805" providerId="ADAL" clId="{3C471B93-4E0F-4151-939C-297949F6CCCB}" dt="2020-11-12T22:45:24.476" v="10" actId="22"/>
        <pc:sldMkLst>
          <pc:docMk/>
          <pc:sldMk cId="4265761923" sldId="1988"/>
        </pc:sldMkLst>
      </pc:sldChg>
      <pc:sldChg chg="add">
        <pc:chgData name="Martin Boejstrup" userId="71194732-9c68-4583-8e2a-977fd1671805" providerId="ADAL" clId="{3C471B93-4E0F-4151-939C-297949F6CCCB}" dt="2020-11-12T22:45:24.476" v="10" actId="22"/>
        <pc:sldMkLst>
          <pc:docMk/>
          <pc:sldMk cId="1627578132" sldId="1989"/>
        </pc:sldMkLst>
      </pc:sldChg>
    </pc:docChg>
  </pc:docChgLst>
  <pc:docChgLst>
    <pc:chgData name="Martin Boejstrup" userId="71194732-9c68-4583-8e2a-977fd1671805" providerId="ADAL" clId="{4061CCED-F149-8648-8180-CF90EFCBD91D}"/>
    <pc:docChg chg="modSld">
      <pc:chgData name="Martin Boejstrup" userId="71194732-9c68-4583-8e2a-977fd1671805" providerId="ADAL" clId="{4061CCED-F149-8648-8180-CF90EFCBD91D}" dt="2019-08-04T20:04:44.382" v="1" actId="20577"/>
      <pc:docMkLst>
        <pc:docMk/>
      </pc:docMkLst>
      <pc:sldChg chg="modSp">
        <pc:chgData name="Martin Boejstrup" userId="71194732-9c68-4583-8e2a-977fd1671805" providerId="ADAL" clId="{4061CCED-F149-8648-8180-CF90EFCBD91D}" dt="2019-08-04T20:04:44.382" v="1" actId="20577"/>
        <pc:sldMkLst>
          <pc:docMk/>
          <pc:sldMk cId="616292797" sldId="406"/>
        </pc:sldMkLst>
        <pc:spChg chg="mod">
          <ac:chgData name="Martin Boejstrup" userId="71194732-9c68-4583-8e2a-977fd1671805" providerId="ADAL" clId="{4061CCED-F149-8648-8180-CF90EFCBD91D}" dt="2019-08-04T20:04:44.382" v="1" actId="20577"/>
          <ac:spMkLst>
            <pc:docMk/>
            <pc:sldMk cId="616292797" sldId="406"/>
            <ac:spMk id="3" creationId="{00000000-0000-0000-0000-000000000000}"/>
          </ac:spMkLst>
        </pc:spChg>
      </pc:sldChg>
    </pc:docChg>
  </pc:docChgLst>
  <pc:docChgLst>
    <pc:chgData name="Smart Kamolratanapiboon" userId="S::smartk@microsoft.com::6926369a-a01b-49e3-bda9-36dc36edbeaf" providerId="AD" clId="Web-{2DEAB0F6-AD98-42A3-BBB6-4ACE1D215F80}"/>
    <pc:docChg chg="modSld">
      <pc:chgData name="Smart Kamolratanapiboon" userId="S::smartk@microsoft.com::6926369a-a01b-49e3-bda9-36dc36edbeaf" providerId="AD" clId="Web-{2DEAB0F6-AD98-42A3-BBB6-4ACE1D215F80}" dt="2019-09-16T16:37:46.266" v="168"/>
      <pc:docMkLst>
        <pc:docMk/>
      </pc:docMkLst>
      <pc:sldChg chg="modNotes">
        <pc:chgData name="Smart Kamolratanapiboon" userId="S::smartk@microsoft.com::6926369a-a01b-49e3-bda9-36dc36edbeaf" providerId="AD" clId="Web-{2DEAB0F6-AD98-42A3-BBB6-4ACE1D215F80}" dt="2019-09-16T16:37:46.266" v="168"/>
        <pc:sldMkLst>
          <pc:docMk/>
          <pc:sldMk cId="1489878610" sldId="1957"/>
        </pc:sldMkLst>
      </pc:sldChg>
      <pc:sldChg chg="modNotes">
        <pc:chgData name="Smart Kamolratanapiboon" userId="S::smartk@microsoft.com::6926369a-a01b-49e3-bda9-36dc36edbeaf" providerId="AD" clId="Web-{2DEAB0F6-AD98-42A3-BBB6-4ACE1D215F80}" dt="2019-09-16T16:35:49.142" v="34"/>
        <pc:sldMkLst>
          <pc:docMk/>
          <pc:sldMk cId="1271484545" sldId="1977"/>
        </pc:sldMkLst>
      </pc:sldChg>
    </pc:docChg>
  </pc:docChgLst>
  <pc:docChgLst>
    <pc:chgData name="Smart Kamolratanapiboon" userId="S::smartk@microsoft.com::6926369a-a01b-49e3-bda9-36dc36edbeaf" providerId="AD" clId="Web-{8B2943DA-32DF-47BA-9A26-688E2A49B379}"/>
    <pc:docChg chg="modSld">
      <pc:chgData name="Smart Kamolratanapiboon" userId="S::smartk@microsoft.com::6926369a-a01b-49e3-bda9-36dc36edbeaf" providerId="AD" clId="Web-{8B2943DA-32DF-47BA-9A26-688E2A49B379}" dt="2019-09-16T13:58:07.864" v="294"/>
      <pc:docMkLst>
        <pc:docMk/>
      </pc:docMkLst>
      <pc:sldChg chg="modNotes">
        <pc:chgData name="Smart Kamolratanapiboon" userId="S::smartk@microsoft.com::6926369a-a01b-49e3-bda9-36dc36edbeaf" providerId="AD" clId="Web-{8B2943DA-32DF-47BA-9A26-688E2A49B379}" dt="2019-09-16T13:46:13.838" v="1"/>
        <pc:sldMkLst>
          <pc:docMk/>
          <pc:sldMk cId="4177540873" sldId="1962"/>
        </pc:sldMkLst>
      </pc:sldChg>
      <pc:sldChg chg="modNotes">
        <pc:chgData name="Smart Kamolratanapiboon" userId="S::smartk@microsoft.com::6926369a-a01b-49e3-bda9-36dc36edbeaf" providerId="AD" clId="Web-{8B2943DA-32DF-47BA-9A26-688E2A49B379}" dt="2019-09-16T13:55:53.600" v="141"/>
        <pc:sldMkLst>
          <pc:docMk/>
          <pc:sldMk cId="2255395030" sldId="1963"/>
        </pc:sldMkLst>
      </pc:sldChg>
      <pc:sldChg chg="modNotes">
        <pc:chgData name="Smart Kamolratanapiboon" userId="S::smartk@microsoft.com::6926369a-a01b-49e3-bda9-36dc36edbeaf" providerId="AD" clId="Web-{8B2943DA-32DF-47BA-9A26-688E2A49B379}" dt="2019-09-16T13:58:07.864" v="294"/>
        <pc:sldMkLst>
          <pc:docMk/>
          <pc:sldMk cId="2601756216" sldId="1964"/>
        </pc:sldMkLst>
      </pc:sldChg>
    </pc:docChg>
  </pc:docChgLst>
  <pc:docChgLst>
    <pc:chgData name="Martin Boejstrup" userId="71194732-9c68-4583-8e2a-977fd1671805" providerId="ADAL" clId="{27A04988-32B7-4945-80C2-CCB79EFB69A3}"/>
    <pc:docChg chg="custSel addSld delSld modSld sldOrd">
      <pc:chgData name="Martin Boejstrup" userId="71194732-9c68-4583-8e2a-977fd1671805" providerId="ADAL" clId="{27A04988-32B7-4945-80C2-CCB79EFB69A3}" dt="2019-09-19T13:22:06.297" v="1532" actId="20577"/>
      <pc:docMkLst>
        <pc:docMk/>
      </pc:docMkLst>
      <pc:sldChg chg="addSp modSp add mod modShow modNotesTx">
        <pc:chgData name="Martin Boejstrup" userId="71194732-9c68-4583-8e2a-977fd1671805" providerId="ADAL" clId="{27A04988-32B7-4945-80C2-CCB79EFB69A3}" dt="2019-09-19T13:02:03.460" v="1060" actId="20577"/>
        <pc:sldMkLst>
          <pc:docMk/>
          <pc:sldMk cId="1972288790" sldId="370"/>
        </pc:sldMkLst>
        <pc:spChg chg="add">
          <ac:chgData name="Martin Boejstrup" userId="71194732-9c68-4583-8e2a-977fd1671805" providerId="ADAL" clId="{27A04988-32B7-4945-80C2-CCB79EFB69A3}" dt="2019-09-19T08:18:35.824" v="49"/>
          <ac:spMkLst>
            <pc:docMk/>
            <pc:sldMk cId="1972288790" sldId="370"/>
            <ac:spMk id="6" creationId="{29E915FC-7F2F-4254-8940-DD897F21FC59}"/>
          </ac:spMkLst>
        </pc:spChg>
        <pc:picChg chg="add mod">
          <ac:chgData name="Martin Boejstrup" userId="71194732-9c68-4583-8e2a-977fd1671805" providerId="ADAL" clId="{27A04988-32B7-4945-80C2-CCB79EFB69A3}" dt="2019-09-19T12:30:57.798" v="439" actId="1076"/>
          <ac:picMkLst>
            <pc:docMk/>
            <pc:sldMk cId="1972288790" sldId="370"/>
            <ac:picMk id="2" creationId="{4C0341F9-72F9-46F6-ADBD-E39B1E7C57A7}"/>
          </ac:picMkLst>
        </pc:picChg>
        <pc:picChg chg="mod">
          <ac:chgData name="Martin Boejstrup" userId="71194732-9c68-4583-8e2a-977fd1671805" providerId="ADAL" clId="{27A04988-32B7-4945-80C2-CCB79EFB69A3}" dt="2019-09-19T12:31:03.031" v="441" actId="14100"/>
          <ac:picMkLst>
            <pc:docMk/>
            <pc:sldMk cId="1972288790" sldId="370"/>
            <ac:picMk id="4" creationId="{FF089C66-5270-49E6-9D9E-000B6FE85C99}"/>
          </ac:picMkLst>
        </pc:picChg>
      </pc:sldChg>
      <pc:sldChg chg="del ord">
        <pc:chgData name="Martin Boejstrup" userId="71194732-9c68-4583-8e2a-977fd1671805" providerId="ADAL" clId="{27A04988-32B7-4945-80C2-CCB79EFB69A3}" dt="2019-09-19T08:18:39.600" v="50" actId="47"/>
        <pc:sldMkLst>
          <pc:docMk/>
          <pc:sldMk cId="1987129558" sldId="1958"/>
        </pc:sldMkLst>
      </pc:sldChg>
      <pc:sldChg chg="delSp modSp modNotesTx">
        <pc:chgData name="Martin Boejstrup" userId="71194732-9c68-4583-8e2a-977fd1671805" providerId="ADAL" clId="{27A04988-32B7-4945-80C2-CCB79EFB69A3}" dt="2019-09-19T13:22:06.297" v="1532" actId="20577"/>
        <pc:sldMkLst>
          <pc:docMk/>
          <pc:sldMk cId="1291375457" sldId="1960"/>
        </pc:sldMkLst>
        <pc:picChg chg="mod modCrop">
          <ac:chgData name="Martin Boejstrup" userId="71194732-9c68-4583-8e2a-977fd1671805" providerId="ADAL" clId="{27A04988-32B7-4945-80C2-CCB79EFB69A3}" dt="2019-09-19T12:57:38.042" v="862" actId="732"/>
          <ac:picMkLst>
            <pc:docMk/>
            <pc:sldMk cId="1291375457" sldId="1960"/>
            <ac:picMk id="4" creationId="{689701CE-9F08-4E0C-B52F-6BD24CF142D5}"/>
          </ac:picMkLst>
        </pc:picChg>
        <pc:picChg chg="del">
          <ac:chgData name="Martin Boejstrup" userId="71194732-9c68-4583-8e2a-977fd1671805" providerId="ADAL" clId="{27A04988-32B7-4945-80C2-CCB79EFB69A3}" dt="2019-09-19T12:57:27.530" v="861" actId="478"/>
          <ac:picMkLst>
            <pc:docMk/>
            <pc:sldMk cId="1291375457" sldId="1960"/>
            <ac:picMk id="6" creationId="{E199A9DF-9ED8-4B5C-B846-ED40477AD8EA}"/>
          </ac:picMkLst>
        </pc:picChg>
      </pc:sldChg>
      <pc:sldChg chg="modNotesTx">
        <pc:chgData name="Martin Boejstrup" userId="71194732-9c68-4583-8e2a-977fd1671805" providerId="ADAL" clId="{27A04988-32B7-4945-80C2-CCB79EFB69A3}" dt="2019-09-19T08:14:55.328" v="42" actId="313"/>
        <pc:sldMkLst>
          <pc:docMk/>
          <pc:sldMk cId="2255395030" sldId="1963"/>
        </pc:sldMkLst>
      </pc:sldChg>
      <pc:sldChg chg="modNotesTx">
        <pc:chgData name="Martin Boejstrup" userId="71194732-9c68-4583-8e2a-977fd1671805" providerId="ADAL" clId="{27A04988-32B7-4945-80C2-CCB79EFB69A3}" dt="2019-09-19T08:15:11.958" v="43" actId="20577"/>
        <pc:sldMkLst>
          <pc:docMk/>
          <pc:sldMk cId="2601756216" sldId="1964"/>
        </pc:sldMkLst>
      </pc:sldChg>
      <pc:sldChg chg="add del">
        <pc:chgData name="Martin Boejstrup" userId="71194732-9c68-4583-8e2a-977fd1671805" providerId="ADAL" clId="{27A04988-32B7-4945-80C2-CCB79EFB69A3}" dt="2019-09-19T08:18:29.287" v="48"/>
        <pc:sldMkLst>
          <pc:docMk/>
          <pc:sldMk cId="3764751578" sldId="1982"/>
        </pc:sldMkLst>
      </pc:sldChg>
    </pc:docChg>
  </pc:docChgLst>
  <pc:docChgLst>
    <pc:chgData name="Martin Boejstrup" userId="S::maboej@microsoft.com::71194732-9c68-4583-8e2a-977fd1671805" providerId="AD" clId="Web-{9BD84341-224C-4D92-A915-FF468B358065}"/>
    <pc:docChg chg="modSld">
      <pc:chgData name="Martin Boejstrup" userId="S::maboej@microsoft.com::71194732-9c68-4583-8e2a-977fd1671805" providerId="AD" clId="Web-{9BD84341-224C-4D92-A915-FF468B358065}" dt="2019-08-26T19:14:04.208" v="2"/>
      <pc:docMkLst>
        <pc:docMk/>
      </pc:docMkLst>
      <pc:sldChg chg="modNotes">
        <pc:chgData name="Martin Boejstrup" userId="S::maboej@microsoft.com::71194732-9c68-4583-8e2a-977fd1671805" providerId="AD" clId="Web-{9BD84341-224C-4D92-A915-FF468B358065}" dt="2019-08-26T19:13:49.630" v="0"/>
        <pc:sldMkLst>
          <pc:docMk/>
          <pc:sldMk cId="3635668258" sldId="376"/>
        </pc:sldMkLst>
      </pc:sldChg>
      <pc:sldChg chg="modNotes">
        <pc:chgData name="Martin Boejstrup" userId="S::maboej@microsoft.com::71194732-9c68-4583-8e2a-977fd1671805" providerId="AD" clId="Web-{9BD84341-224C-4D92-A915-FF468B358065}" dt="2019-08-26T19:14:04.208" v="2"/>
        <pc:sldMkLst>
          <pc:docMk/>
          <pc:sldMk cId="4177540873" sldId="1962"/>
        </pc:sldMkLst>
      </pc:sldChg>
    </pc:docChg>
  </pc:docChgLst>
  <pc:docChgLst>
    <pc:chgData name="Martin Boejstrup" userId="S::maboej@microsoft.com::71194732-9c68-4583-8e2a-977fd1671805" providerId="AD" clId="Web-{1839916D-C065-4721-8D24-D0FC4803C232}"/>
    <pc:docChg chg="delSld">
      <pc:chgData name="Martin Boejstrup" userId="S::maboej@microsoft.com::71194732-9c68-4583-8e2a-977fd1671805" providerId="AD" clId="Web-{1839916D-C065-4721-8D24-D0FC4803C232}" dt="2019-09-29T17:54:10.865" v="0"/>
      <pc:docMkLst>
        <pc:docMk/>
      </pc:docMkLst>
      <pc:sldChg chg="del">
        <pc:chgData name="Martin Boejstrup" userId="S::maboej@microsoft.com::71194732-9c68-4583-8e2a-977fd1671805" providerId="AD" clId="Web-{1839916D-C065-4721-8D24-D0FC4803C232}" dt="2019-09-29T17:54:10.865" v="0"/>
        <pc:sldMkLst>
          <pc:docMk/>
          <pc:sldMk cId="3877308368" sldId="1981"/>
        </pc:sldMkLst>
      </pc:sldChg>
    </pc:docChg>
  </pc:docChgLst>
  <pc:docChgLst>
    <pc:chgData name="Smart Kamolratanapiboon" userId="S::smartk@microsoft.com::6926369a-a01b-49e3-bda9-36dc36edbeaf" providerId="AD" clId="Web-{0E6F2C59-8C13-49E4-8AC0-1EB1782EEBDA}"/>
    <pc:docChg chg="modSld">
      <pc:chgData name="Smart Kamolratanapiboon" userId="S::smartk@microsoft.com::6926369a-a01b-49e3-bda9-36dc36edbeaf" providerId="AD" clId="Web-{0E6F2C59-8C13-49E4-8AC0-1EB1782EEBDA}" dt="2019-09-18T13:15:43.658" v="7" actId="1076"/>
      <pc:docMkLst>
        <pc:docMk/>
      </pc:docMkLst>
      <pc:sldChg chg="addSp delSp modSp">
        <pc:chgData name="Smart Kamolratanapiboon" userId="S::smartk@microsoft.com::6926369a-a01b-49e3-bda9-36dc36edbeaf" providerId="AD" clId="Web-{0E6F2C59-8C13-49E4-8AC0-1EB1782EEBDA}" dt="2019-09-18T13:12:56.624" v="3" actId="1076"/>
        <pc:sldMkLst>
          <pc:docMk/>
          <pc:sldMk cId="2255395030" sldId="1963"/>
        </pc:sldMkLst>
        <pc:picChg chg="add mod">
          <ac:chgData name="Smart Kamolratanapiboon" userId="S::smartk@microsoft.com::6926369a-a01b-49e3-bda9-36dc36edbeaf" providerId="AD" clId="Web-{0E6F2C59-8C13-49E4-8AC0-1EB1782EEBDA}" dt="2019-09-18T13:12:56.624" v="3" actId="1076"/>
          <ac:picMkLst>
            <pc:docMk/>
            <pc:sldMk cId="2255395030" sldId="1963"/>
            <ac:picMk id="3" creationId="{77528ACA-FD96-4359-86B9-82F21C7A913D}"/>
          </ac:picMkLst>
        </pc:picChg>
        <pc:picChg chg="del">
          <ac:chgData name="Smart Kamolratanapiboon" userId="S::smartk@microsoft.com::6926369a-a01b-49e3-bda9-36dc36edbeaf" providerId="AD" clId="Web-{0E6F2C59-8C13-49E4-8AC0-1EB1782EEBDA}" dt="2019-09-18T13:12:50.905" v="0"/>
          <ac:picMkLst>
            <pc:docMk/>
            <pc:sldMk cId="2255395030" sldId="1963"/>
            <ac:picMk id="5" creationId="{CBAA5859-618B-40C6-A510-5092D200929D}"/>
          </ac:picMkLst>
        </pc:picChg>
      </pc:sldChg>
      <pc:sldChg chg="addSp delSp modSp">
        <pc:chgData name="Smart Kamolratanapiboon" userId="S::smartk@microsoft.com::6926369a-a01b-49e3-bda9-36dc36edbeaf" providerId="AD" clId="Web-{0E6F2C59-8C13-49E4-8AC0-1EB1782EEBDA}" dt="2019-09-18T13:15:43.658" v="7" actId="1076"/>
        <pc:sldMkLst>
          <pc:docMk/>
          <pc:sldMk cId="2601756216" sldId="1964"/>
        </pc:sldMkLst>
        <pc:picChg chg="add mod">
          <ac:chgData name="Smart Kamolratanapiboon" userId="S::smartk@microsoft.com::6926369a-a01b-49e3-bda9-36dc36edbeaf" providerId="AD" clId="Web-{0E6F2C59-8C13-49E4-8AC0-1EB1782EEBDA}" dt="2019-09-18T13:15:43.658" v="7" actId="1076"/>
          <ac:picMkLst>
            <pc:docMk/>
            <pc:sldMk cId="2601756216" sldId="1964"/>
            <ac:picMk id="3" creationId="{6264CAF0-1BC9-4869-8D12-C102B2E15F28}"/>
          </ac:picMkLst>
        </pc:picChg>
        <pc:picChg chg="del">
          <ac:chgData name="Smart Kamolratanapiboon" userId="S::smartk@microsoft.com::6926369a-a01b-49e3-bda9-36dc36edbeaf" providerId="AD" clId="Web-{0E6F2C59-8C13-49E4-8AC0-1EB1782EEBDA}" dt="2019-09-18T13:15:35.611" v="4"/>
          <ac:picMkLst>
            <pc:docMk/>
            <pc:sldMk cId="2601756216" sldId="1964"/>
            <ac:picMk id="5" creationId="{287379EB-D4A1-40C0-B929-C353C4941005}"/>
          </ac:picMkLst>
        </pc:picChg>
      </pc:sldChg>
    </pc:docChg>
  </pc:docChgLst>
  <pc:docChgLst>
    <pc:chgData name="Martin Boejstrup" userId="71194732-9c68-4583-8e2a-977fd1671805" providerId="ADAL" clId="{73509207-0760-47B1-8973-0641A5DC2503}"/>
    <pc:docChg chg="custSel modSld">
      <pc:chgData name="Martin Boejstrup" userId="71194732-9c68-4583-8e2a-977fd1671805" providerId="ADAL" clId="{73509207-0760-47B1-8973-0641A5DC2503}" dt="2019-11-08T14:17:40.387" v="39" actId="27636"/>
      <pc:docMkLst>
        <pc:docMk/>
      </pc:docMkLst>
      <pc:sldChg chg="modSp mod">
        <pc:chgData name="Martin Boejstrup" userId="71194732-9c68-4583-8e2a-977fd1671805" providerId="ADAL" clId="{73509207-0760-47B1-8973-0641A5DC2503}" dt="2019-11-08T14:17:27.819" v="37" actId="20577"/>
        <pc:sldMkLst>
          <pc:docMk/>
          <pc:sldMk cId="3090371032" sldId="339"/>
        </pc:sldMkLst>
        <pc:spChg chg="mod">
          <ac:chgData name="Martin Boejstrup" userId="71194732-9c68-4583-8e2a-977fd1671805" providerId="ADAL" clId="{73509207-0760-47B1-8973-0641A5DC2503}" dt="2019-11-08T14:17:27.819" v="37" actId="20577"/>
          <ac:spMkLst>
            <pc:docMk/>
            <pc:sldMk cId="3090371032" sldId="339"/>
            <ac:spMk id="7" creationId="{74502E4F-B1AF-405D-922A-598B682AC504}"/>
          </ac:spMkLst>
        </pc:spChg>
      </pc:sldChg>
      <pc:sldChg chg="modSp mod">
        <pc:chgData name="Martin Boejstrup" userId="71194732-9c68-4583-8e2a-977fd1671805" providerId="ADAL" clId="{73509207-0760-47B1-8973-0641A5DC2503}" dt="2019-11-08T14:17:40.387" v="39" actId="27636"/>
        <pc:sldMkLst>
          <pc:docMk/>
          <pc:sldMk cId="3635668258" sldId="376"/>
        </pc:sldMkLst>
        <pc:spChg chg="mod">
          <ac:chgData name="Martin Boejstrup" userId="71194732-9c68-4583-8e2a-977fd1671805" providerId="ADAL" clId="{73509207-0760-47B1-8973-0641A5DC2503}" dt="2019-11-08T14:17:40.387" v="39" actId="27636"/>
          <ac:spMkLst>
            <pc:docMk/>
            <pc:sldMk cId="3635668258" sldId="376"/>
            <ac:spMk id="3" creationId="{00303B50-FFCF-4A6D-8609-706249513395}"/>
          </ac:spMkLst>
        </pc:spChg>
      </pc:sldChg>
      <pc:sldChg chg="modSp mod">
        <pc:chgData name="Martin Boejstrup" userId="71194732-9c68-4583-8e2a-977fd1671805" providerId="ADAL" clId="{73509207-0760-47B1-8973-0641A5DC2503}" dt="2019-11-08T14:15:45.931" v="19" actId="20577"/>
        <pc:sldMkLst>
          <pc:docMk/>
          <pc:sldMk cId="616292797" sldId="406"/>
        </pc:sldMkLst>
        <pc:spChg chg="mod">
          <ac:chgData name="Martin Boejstrup" userId="71194732-9c68-4583-8e2a-977fd1671805" providerId="ADAL" clId="{73509207-0760-47B1-8973-0641A5DC2503}" dt="2019-11-08T14:15:45.931" v="19" actId="20577"/>
          <ac:spMkLst>
            <pc:docMk/>
            <pc:sldMk cId="616292797" sldId="406"/>
            <ac:spMk id="2" creationId="{00000000-0000-0000-0000-000000000000}"/>
          </ac:spMkLst>
        </pc:spChg>
      </pc:sldChg>
    </pc:docChg>
  </pc:docChgLst>
  <pc:docChgLst>
    <pc:chgData name="Ethan Irons" userId="6f6e2f01-ea19-4a4a-bc47-1e970a349fc0" providerId="ADAL" clId="{B208C953-E4E4-4395-8E68-705A226AA2E0}"/>
    <pc:docChg chg="modSld">
      <pc:chgData name="Ethan Irons" userId="6f6e2f01-ea19-4a4a-bc47-1e970a349fc0" providerId="ADAL" clId="{B208C953-E4E4-4395-8E68-705A226AA2E0}" dt="2022-05-22T19:32:53.968" v="3" actId="729"/>
      <pc:docMkLst>
        <pc:docMk/>
      </pc:docMkLst>
      <pc:sldChg chg="mod modShow">
        <pc:chgData name="Ethan Irons" userId="6f6e2f01-ea19-4a4a-bc47-1e970a349fc0" providerId="ADAL" clId="{B208C953-E4E4-4395-8E68-705A226AA2E0}" dt="2022-05-22T19:32:06.564" v="0" actId="729"/>
        <pc:sldMkLst>
          <pc:docMk/>
          <pc:sldMk cId="4177540873" sldId="1962"/>
        </pc:sldMkLst>
      </pc:sldChg>
      <pc:sldChg chg="mod modShow">
        <pc:chgData name="Ethan Irons" userId="6f6e2f01-ea19-4a4a-bc47-1e970a349fc0" providerId="ADAL" clId="{B208C953-E4E4-4395-8E68-705A226AA2E0}" dt="2022-05-22T19:32:09.853" v="1" actId="729"/>
        <pc:sldMkLst>
          <pc:docMk/>
          <pc:sldMk cId="3388709299" sldId="1987"/>
        </pc:sldMkLst>
      </pc:sldChg>
      <pc:sldChg chg="mod modShow">
        <pc:chgData name="Ethan Irons" userId="6f6e2f01-ea19-4a4a-bc47-1e970a349fc0" providerId="ADAL" clId="{B208C953-E4E4-4395-8E68-705A226AA2E0}" dt="2022-05-22T19:32:53.968" v="3" actId="729"/>
        <pc:sldMkLst>
          <pc:docMk/>
          <pc:sldMk cId="4265761923" sldId="1988"/>
        </pc:sldMkLst>
      </pc:sldChg>
      <pc:sldChg chg="mod modShow">
        <pc:chgData name="Ethan Irons" userId="6f6e2f01-ea19-4a4a-bc47-1e970a349fc0" providerId="ADAL" clId="{B208C953-E4E4-4395-8E68-705A226AA2E0}" dt="2022-05-22T19:32:43.638" v="2" actId="729"/>
        <pc:sldMkLst>
          <pc:docMk/>
          <pc:sldMk cId="1627578132" sldId="1989"/>
        </pc:sldMkLst>
      </pc:sldChg>
    </pc:docChg>
  </pc:docChgLst>
  <pc:docChgLst>
    <pc:chgData name="Petri Puustinen" userId="afdc5376-b007-4d8e-9c19-07b3fbb81413" providerId="ADAL" clId="{C27A62D3-3F00-4039-975E-E67F17AA5106}"/>
    <pc:docChg chg="undo custSel modSld">
      <pc:chgData name="Petri Puustinen" userId="afdc5376-b007-4d8e-9c19-07b3fbb81413" providerId="ADAL" clId="{C27A62D3-3F00-4039-975E-E67F17AA5106}" dt="2021-01-29T20:25:51.607" v="245" actId="20577"/>
      <pc:docMkLst>
        <pc:docMk/>
      </pc:docMkLst>
      <pc:sldChg chg="addSp delSp modSp mod">
        <pc:chgData name="Petri Puustinen" userId="afdc5376-b007-4d8e-9c19-07b3fbb81413" providerId="ADAL" clId="{C27A62D3-3F00-4039-975E-E67F17AA5106}" dt="2021-01-29T20:23:19.241" v="169" actId="1076"/>
        <pc:sldMkLst>
          <pc:docMk/>
          <pc:sldMk cId="4177540873" sldId="1962"/>
        </pc:sldMkLst>
        <pc:spChg chg="mod">
          <ac:chgData name="Petri Puustinen" userId="afdc5376-b007-4d8e-9c19-07b3fbb81413" providerId="ADAL" clId="{C27A62D3-3F00-4039-975E-E67F17AA5106}" dt="2021-01-27T05:45:34.388" v="96" actId="113"/>
          <ac:spMkLst>
            <pc:docMk/>
            <pc:sldMk cId="4177540873" sldId="1962"/>
            <ac:spMk id="3" creationId="{72867A63-09EF-4AFA-AC77-B203CF21C992}"/>
          </ac:spMkLst>
        </pc:spChg>
        <pc:spChg chg="mod">
          <ac:chgData name="Petri Puustinen" userId="afdc5376-b007-4d8e-9c19-07b3fbb81413" providerId="ADAL" clId="{C27A62D3-3F00-4039-975E-E67F17AA5106}" dt="2021-01-29T20:18:58.129" v="165" actId="1036"/>
          <ac:spMkLst>
            <pc:docMk/>
            <pc:sldMk cId="4177540873" sldId="1962"/>
            <ac:spMk id="7" creationId="{D451543B-89A8-406E-BC9F-80FD14DFBFAC}"/>
          </ac:spMkLst>
        </pc:spChg>
        <pc:picChg chg="add mod">
          <ac:chgData name="Petri Puustinen" userId="afdc5376-b007-4d8e-9c19-07b3fbb81413" providerId="ADAL" clId="{C27A62D3-3F00-4039-975E-E67F17AA5106}" dt="2021-01-29T20:23:19.241" v="169" actId="1076"/>
          <ac:picMkLst>
            <pc:docMk/>
            <pc:sldMk cId="4177540873" sldId="1962"/>
            <ac:picMk id="12" creationId="{107F6C07-4A6F-43CD-976E-53EC92547B71}"/>
          </ac:picMkLst>
        </pc:picChg>
        <pc:picChg chg="del">
          <ac:chgData name="Petri Puustinen" userId="afdc5376-b007-4d8e-9c19-07b3fbb81413" providerId="ADAL" clId="{C27A62D3-3F00-4039-975E-E67F17AA5106}" dt="2021-01-29T20:19:02.827" v="166" actId="478"/>
          <ac:picMkLst>
            <pc:docMk/>
            <pc:sldMk cId="4177540873" sldId="1962"/>
            <ac:picMk id="19" creationId="{B86CF6D1-036D-41F0-9190-0A8C6182192F}"/>
          </ac:picMkLst>
        </pc:picChg>
      </pc:sldChg>
      <pc:sldChg chg="modSp mod">
        <pc:chgData name="Petri Puustinen" userId="afdc5376-b007-4d8e-9c19-07b3fbb81413" providerId="ADAL" clId="{C27A62D3-3F00-4039-975E-E67F17AA5106}" dt="2021-01-29T20:25:51.607" v="245" actId="20577"/>
        <pc:sldMkLst>
          <pc:docMk/>
          <pc:sldMk cId="1271484545" sldId="1977"/>
        </pc:sldMkLst>
        <pc:spChg chg="mod">
          <ac:chgData name="Petri Puustinen" userId="afdc5376-b007-4d8e-9c19-07b3fbb81413" providerId="ADAL" clId="{C27A62D3-3F00-4039-975E-E67F17AA5106}" dt="2021-01-29T20:25:51.607" v="245" actId="20577"/>
          <ac:spMkLst>
            <pc:docMk/>
            <pc:sldMk cId="1271484545" sldId="1977"/>
            <ac:spMk id="3" creationId="{8039EB6A-AB6D-433E-9A73-D53BD905B327}"/>
          </ac:spMkLst>
        </pc:spChg>
      </pc:sldChg>
      <pc:sldChg chg="modSp mod">
        <pc:chgData name="Petri Puustinen" userId="afdc5376-b007-4d8e-9c19-07b3fbb81413" providerId="ADAL" clId="{C27A62D3-3F00-4039-975E-E67F17AA5106}" dt="2021-01-27T05:48:04.608" v="142" actId="6549"/>
        <pc:sldMkLst>
          <pc:docMk/>
          <pc:sldMk cId="1005301021" sldId="1986"/>
        </pc:sldMkLst>
        <pc:spChg chg="mod">
          <ac:chgData name="Petri Puustinen" userId="afdc5376-b007-4d8e-9c19-07b3fbb81413" providerId="ADAL" clId="{C27A62D3-3F00-4039-975E-E67F17AA5106}" dt="2021-01-27T05:48:04.608" v="142" actId="6549"/>
          <ac:spMkLst>
            <pc:docMk/>
            <pc:sldMk cId="1005301021" sldId="1986"/>
            <ac:spMk id="3" creationId="{72867A63-09EF-4AFA-AC77-B203CF21C992}"/>
          </ac:spMkLst>
        </pc:spChg>
      </pc:sldChg>
      <pc:sldChg chg="addSp delSp modSp mod">
        <pc:chgData name="Petri Puustinen" userId="afdc5376-b007-4d8e-9c19-07b3fbb81413" providerId="ADAL" clId="{C27A62D3-3F00-4039-975E-E67F17AA5106}" dt="2021-01-29T20:24:59.086" v="233" actId="1076"/>
        <pc:sldMkLst>
          <pc:docMk/>
          <pc:sldMk cId="3388709299" sldId="1987"/>
        </pc:sldMkLst>
        <pc:spChg chg="mod">
          <ac:chgData name="Petri Puustinen" userId="afdc5376-b007-4d8e-9c19-07b3fbb81413" providerId="ADAL" clId="{C27A62D3-3F00-4039-975E-E67F17AA5106}" dt="2021-01-29T20:24:25.480" v="229" actId="14100"/>
          <ac:spMkLst>
            <pc:docMk/>
            <pc:sldMk cId="3388709299" sldId="1987"/>
            <ac:spMk id="3" creationId="{72867A63-09EF-4AFA-AC77-B203CF21C992}"/>
          </ac:spMkLst>
        </pc:spChg>
        <pc:spChg chg="mod">
          <ac:chgData name="Petri Puustinen" userId="afdc5376-b007-4d8e-9c19-07b3fbb81413" providerId="ADAL" clId="{C27A62D3-3F00-4039-975E-E67F17AA5106}" dt="2021-01-29T20:24:29.544" v="230" actId="14100"/>
          <ac:spMkLst>
            <pc:docMk/>
            <pc:sldMk cId="3388709299" sldId="1987"/>
            <ac:spMk id="21" creationId="{48B41ED4-9B28-44CF-A53C-9C594295EC2F}"/>
          </ac:spMkLst>
        </pc:spChg>
        <pc:picChg chg="del mod">
          <ac:chgData name="Petri Puustinen" userId="afdc5376-b007-4d8e-9c19-07b3fbb81413" providerId="ADAL" clId="{C27A62D3-3F00-4039-975E-E67F17AA5106}" dt="2021-01-29T20:24:53.853" v="231" actId="478"/>
          <ac:picMkLst>
            <pc:docMk/>
            <pc:sldMk cId="3388709299" sldId="1987"/>
            <ac:picMk id="6" creationId="{6E11790D-2BC4-4A62-9F60-8E7B443B2806}"/>
          </ac:picMkLst>
        </pc:picChg>
        <pc:picChg chg="add mod">
          <ac:chgData name="Petri Puustinen" userId="afdc5376-b007-4d8e-9c19-07b3fbb81413" providerId="ADAL" clId="{C27A62D3-3F00-4039-975E-E67F17AA5106}" dt="2021-01-29T20:24:59.086" v="233" actId="1076"/>
          <ac:picMkLst>
            <pc:docMk/>
            <pc:sldMk cId="3388709299" sldId="1987"/>
            <ac:picMk id="7" creationId="{C63F52D8-E85D-4FD2-8DEF-5D1EC0ECA693}"/>
          </ac:picMkLst>
        </pc:picChg>
        <pc:picChg chg="mod">
          <ac:chgData name="Petri Puustinen" userId="afdc5376-b007-4d8e-9c19-07b3fbb81413" providerId="ADAL" clId="{C27A62D3-3F00-4039-975E-E67F17AA5106}" dt="2021-01-29T20:24:05.264" v="223" actId="1076"/>
          <ac:picMkLst>
            <pc:docMk/>
            <pc:sldMk cId="3388709299" sldId="1987"/>
            <ac:picMk id="9" creationId="{A8C74C3E-A68E-4506-9ECC-3B0205E9748F}"/>
          </ac:picMkLst>
        </pc:picChg>
        <pc:picChg chg="mod">
          <ac:chgData name="Petri Puustinen" userId="afdc5376-b007-4d8e-9c19-07b3fbb81413" providerId="ADAL" clId="{C27A62D3-3F00-4039-975E-E67F17AA5106}" dt="2021-01-29T20:24:20.439" v="228" actId="1076"/>
          <ac:picMkLst>
            <pc:docMk/>
            <pc:sldMk cId="3388709299" sldId="1987"/>
            <ac:picMk id="12" creationId="{94AEC1AF-7C83-493F-9946-207111D93AEC}"/>
          </ac:picMkLst>
        </pc:picChg>
        <pc:picChg chg="mod">
          <ac:chgData name="Petri Puustinen" userId="afdc5376-b007-4d8e-9c19-07b3fbb81413" providerId="ADAL" clId="{C27A62D3-3F00-4039-975E-E67F17AA5106}" dt="2021-01-29T20:24:06.755" v="224" actId="1076"/>
          <ac:picMkLst>
            <pc:docMk/>
            <pc:sldMk cId="3388709299" sldId="1987"/>
            <ac:picMk id="15" creationId="{D44BA0A3-C78F-4EBE-A5C0-018967204D40}"/>
          </ac:picMkLst>
        </pc:picChg>
      </pc:sldChg>
      <pc:sldChg chg="addSp delSp modSp mod">
        <pc:chgData name="Petri Puustinen" userId="afdc5376-b007-4d8e-9c19-07b3fbb81413" providerId="ADAL" clId="{C27A62D3-3F00-4039-975E-E67F17AA5106}" dt="2021-01-29T20:25:18.593" v="238" actId="14100"/>
        <pc:sldMkLst>
          <pc:docMk/>
          <pc:sldMk cId="1627578132" sldId="1989"/>
        </pc:sldMkLst>
        <pc:spChg chg="mod">
          <ac:chgData name="Petri Puustinen" userId="afdc5376-b007-4d8e-9c19-07b3fbb81413" providerId="ADAL" clId="{C27A62D3-3F00-4039-975E-E67F17AA5106}" dt="2021-01-27T05:48:47.840" v="150" actId="6549"/>
          <ac:spMkLst>
            <pc:docMk/>
            <pc:sldMk cId="1627578132" sldId="1989"/>
            <ac:spMk id="3" creationId="{72867A63-09EF-4AFA-AC77-B203CF21C992}"/>
          </ac:spMkLst>
        </pc:spChg>
        <pc:picChg chg="add mod">
          <ac:chgData name="Petri Puustinen" userId="afdc5376-b007-4d8e-9c19-07b3fbb81413" providerId="ADAL" clId="{C27A62D3-3F00-4039-975E-E67F17AA5106}" dt="2021-01-29T20:25:18.593" v="238" actId="14100"/>
          <ac:picMkLst>
            <pc:docMk/>
            <pc:sldMk cId="1627578132" sldId="1989"/>
            <ac:picMk id="4" creationId="{29A40548-1EA5-4518-AF2E-E4FBB227F4A2}"/>
          </ac:picMkLst>
        </pc:picChg>
        <pc:picChg chg="del">
          <ac:chgData name="Petri Puustinen" userId="afdc5376-b007-4d8e-9c19-07b3fbb81413" providerId="ADAL" clId="{C27A62D3-3F00-4039-975E-E67F17AA5106}" dt="2021-01-29T20:25:07.389" v="234" actId="478"/>
          <ac:picMkLst>
            <pc:docMk/>
            <pc:sldMk cId="1627578132" sldId="1989"/>
            <ac:picMk id="25" creationId="{40F658A2-DC11-45EE-BF4A-C1E25B894900}"/>
          </ac:picMkLst>
        </pc:picChg>
      </pc:sldChg>
    </pc:docChg>
  </pc:docChgLst>
  <pc:docChgLst>
    <pc:chgData name="Martin Boejstrup" userId="71194732-9c68-4583-8e2a-977fd1671805" providerId="ADAL" clId="{985F5E7B-C88E-468E-85FE-8B57CE4A4B99}"/>
    <pc:docChg chg="custSel addSld modSld sldOrd">
      <pc:chgData name="Martin Boejstrup" userId="71194732-9c68-4583-8e2a-977fd1671805" providerId="ADAL" clId="{985F5E7B-C88E-468E-85FE-8B57CE4A4B99}" dt="2019-08-16T13:32:42.001" v="937" actId="20577"/>
      <pc:docMkLst>
        <pc:docMk/>
      </pc:docMkLst>
      <pc:sldChg chg="modNotesTx">
        <pc:chgData name="Martin Boejstrup" userId="71194732-9c68-4583-8e2a-977fd1671805" providerId="ADAL" clId="{985F5E7B-C88E-468E-85FE-8B57CE4A4B99}" dt="2019-08-16T12:59:12.987" v="204" actId="20577"/>
        <pc:sldMkLst>
          <pc:docMk/>
          <pc:sldMk cId="3090371032" sldId="339"/>
        </pc:sldMkLst>
      </pc:sldChg>
      <pc:sldChg chg="modNotesTx">
        <pc:chgData name="Martin Boejstrup" userId="71194732-9c68-4583-8e2a-977fd1671805" providerId="ADAL" clId="{985F5E7B-C88E-468E-85FE-8B57CE4A4B99}" dt="2019-08-16T13:03:54.461" v="616" actId="5793"/>
        <pc:sldMkLst>
          <pc:docMk/>
          <pc:sldMk cId="3635668258" sldId="376"/>
        </pc:sldMkLst>
      </pc:sldChg>
      <pc:sldChg chg="modSp">
        <pc:chgData name="Martin Boejstrup" userId="71194732-9c68-4583-8e2a-977fd1671805" providerId="ADAL" clId="{985F5E7B-C88E-468E-85FE-8B57CE4A4B99}" dt="2019-08-16T11:42:41.665" v="16" actId="20577"/>
        <pc:sldMkLst>
          <pc:docMk/>
          <pc:sldMk cId="616292797" sldId="406"/>
        </pc:sldMkLst>
        <pc:spChg chg="mod">
          <ac:chgData name="Martin Boejstrup" userId="71194732-9c68-4583-8e2a-977fd1671805" providerId="ADAL" clId="{985F5E7B-C88E-468E-85FE-8B57CE4A4B99}" dt="2019-08-16T11:42:41.665" v="16" actId="20577"/>
          <ac:spMkLst>
            <pc:docMk/>
            <pc:sldMk cId="616292797" sldId="406"/>
            <ac:spMk id="2" creationId="{00000000-0000-0000-0000-000000000000}"/>
          </ac:spMkLst>
        </pc:spChg>
      </pc:sldChg>
      <pc:sldChg chg="add ord">
        <pc:chgData name="Martin Boejstrup" userId="71194732-9c68-4583-8e2a-977fd1671805" providerId="ADAL" clId="{985F5E7B-C88E-468E-85FE-8B57CE4A4B99}" dt="2019-08-16T11:55:38.408" v="19"/>
        <pc:sldMkLst>
          <pc:docMk/>
          <pc:sldMk cId="3252547436" sldId="1956"/>
        </pc:sldMkLst>
      </pc:sldChg>
      <pc:sldChg chg="add ord">
        <pc:chgData name="Martin Boejstrup" userId="71194732-9c68-4583-8e2a-977fd1671805" providerId="ADAL" clId="{985F5E7B-C88E-468E-85FE-8B57CE4A4B99}" dt="2019-08-16T11:55:38.408" v="19"/>
        <pc:sldMkLst>
          <pc:docMk/>
          <pc:sldMk cId="1489878610" sldId="1957"/>
        </pc:sldMkLst>
      </pc:sldChg>
      <pc:sldChg chg="add">
        <pc:chgData name="Martin Boejstrup" userId="71194732-9c68-4583-8e2a-977fd1671805" providerId="ADAL" clId="{985F5E7B-C88E-468E-85FE-8B57CE4A4B99}" dt="2019-08-16T11:54:59.894" v="18"/>
        <pc:sldMkLst>
          <pc:docMk/>
          <pc:sldMk cId="1987129558" sldId="1958"/>
        </pc:sldMkLst>
      </pc:sldChg>
      <pc:sldChg chg="add">
        <pc:chgData name="Martin Boejstrup" userId="71194732-9c68-4583-8e2a-977fd1671805" providerId="ADAL" clId="{985F5E7B-C88E-468E-85FE-8B57CE4A4B99}" dt="2019-08-16T11:54:59.894" v="18"/>
        <pc:sldMkLst>
          <pc:docMk/>
          <pc:sldMk cId="1905339940" sldId="1959"/>
        </pc:sldMkLst>
      </pc:sldChg>
      <pc:sldChg chg="add">
        <pc:chgData name="Martin Boejstrup" userId="71194732-9c68-4583-8e2a-977fd1671805" providerId="ADAL" clId="{985F5E7B-C88E-468E-85FE-8B57CE4A4B99}" dt="2019-08-16T11:54:59.894" v="18"/>
        <pc:sldMkLst>
          <pc:docMk/>
          <pc:sldMk cId="1291375457" sldId="1960"/>
        </pc:sldMkLst>
      </pc:sldChg>
      <pc:sldChg chg="modNotesTx">
        <pc:chgData name="Martin Boejstrup" userId="71194732-9c68-4583-8e2a-977fd1671805" providerId="ADAL" clId="{985F5E7B-C88E-468E-85FE-8B57CE4A4B99}" dt="2019-08-16T13:32:42.001" v="937" actId="20577"/>
        <pc:sldMkLst>
          <pc:docMk/>
          <pc:sldMk cId="4177540873" sldId="1962"/>
        </pc:sldMkLst>
      </pc:sldChg>
      <pc:sldChg chg="add ord">
        <pc:chgData name="Martin Boejstrup" userId="71194732-9c68-4583-8e2a-977fd1671805" providerId="ADAL" clId="{985F5E7B-C88E-468E-85FE-8B57CE4A4B99}" dt="2019-08-16T12:04:42.920" v="20"/>
        <pc:sldMkLst>
          <pc:docMk/>
          <pc:sldMk cId="1271484545" sldId="1977"/>
        </pc:sldMkLst>
      </pc:sldChg>
      <pc:sldChg chg="add">
        <pc:chgData name="Martin Boejstrup" userId="71194732-9c68-4583-8e2a-977fd1671805" providerId="ADAL" clId="{985F5E7B-C88E-468E-85FE-8B57CE4A4B99}" dt="2019-08-16T11:42:59.281" v="17"/>
        <pc:sldMkLst>
          <pc:docMk/>
          <pc:sldMk cId="1209035726" sldId="1980"/>
        </pc:sldMkLst>
      </pc:sldChg>
    </pc:docChg>
  </pc:docChgLst>
  <pc:docChgLst>
    <pc:chgData name="Smart Kamolratanapiboon" userId="S::smartk@microsoft.com::6926369a-a01b-49e3-bda9-36dc36edbeaf" providerId="AD" clId="Web-{139BFCFA-F69B-460F-B41A-64D9F584F0A1}"/>
    <pc:docChg chg="modSld">
      <pc:chgData name="Smart Kamolratanapiboon" userId="S::smartk@microsoft.com::6926369a-a01b-49e3-bda9-36dc36edbeaf" providerId="AD" clId="Web-{139BFCFA-F69B-460F-B41A-64D9F584F0A1}" dt="2019-09-16T16:07:55.441" v="95"/>
      <pc:docMkLst>
        <pc:docMk/>
      </pc:docMkLst>
      <pc:sldChg chg="modNotes">
        <pc:chgData name="Smart Kamolratanapiboon" userId="S::smartk@microsoft.com::6926369a-a01b-49e3-bda9-36dc36edbeaf" providerId="AD" clId="Web-{139BFCFA-F69B-460F-B41A-64D9F584F0A1}" dt="2019-09-16T16:07:55.441" v="95"/>
        <pc:sldMkLst>
          <pc:docMk/>
          <pc:sldMk cId="2255395030" sldId="1963"/>
        </pc:sldMkLst>
      </pc:sldChg>
    </pc:docChg>
  </pc:docChgLst>
  <pc:docChgLst>
    <pc:chgData name="Petri Puustinen" userId="afdc5376-b007-4d8e-9c19-07b3fbb81413" providerId="ADAL" clId="{DD0528E3-3310-400B-82E5-EBBD41622830}"/>
    <pc:docChg chg="custSel modSld">
      <pc:chgData name="Petri Puustinen" userId="afdc5376-b007-4d8e-9c19-07b3fbb81413" providerId="ADAL" clId="{DD0528E3-3310-400B-82E5-EBBD41622830}" dt="2020-11-13T12:51:30.507" v="28" actId="33524"/>
      <pc:docMkLst>
        <pc:docMk/>
      </pc:docMkLst>
      <pc:sldChg chg="modSp mod">
        <pc:chgData name="Petri Puustinen" userId="afdc5376-b007-4d8e-9c19-07b3fbb81413" providerId="ADAL" clId="{DD0528E3-3310-400B-82E5-EBBD41622830}" dt="2020-11-13T12:50:31.393" v="10" actId="20577"/>
        <pc:sldMkLst>
          <pc:docMk/>
          <pc:sldMk cId="616292797" sldId="406"/>
        </pc:sldMkLst>
        <pc:spChg chg="mod">
          <ac:chgData name="Petri Puustinen" userId="afdc5376-b007-4d8e-9c19-07b3fbb81413" providerId="ADAL" clId="{DD0528E3-3310-400B-82E5-EBBD41622830}" dt="2020-11-13T12:50:31.393" v="10" actId="20577"/>
          <ac:spMkLst>
            <pc:docMk/>
            <pc:sldMk cId="616292797" sldId="406"/>
            <ac:spMk id="3" creationId="{00000000-0000-0000-0000-000000000000}"/>
          </ac:spMkLst>
        </pc:spChg>
      </pc:sldChg>
      <pc:sldChg chg="modSp mod">
        <pc:chgData name="Petri Puustinen" userId="afdc5376-b007-4d8e-9c19-07b3fbb81413" providerId="ADAL" clId="{DD0528E3-3310-400B-82E5-EBBD41622830}" dt="2020-11-13T12:51:30.507" v="28" actId="33524"/>
        <pc:sldMkLst>
          <pc:docMk/>
          <pc:sldMk cId="1209035726" sldId="1980"/>
        </pc:sldMkLst>
        <pc:spChg chg="mod">
          <ac:chgData name="Petri Puustinen" userId="afdc5376-b007-4d8e-9c19-07b3fbb81413" providerId="ADAL" clId="{DD0528E3-3310-400B-82E5-EBBD41622830}" dt="2020-11-13T12:51:30.507" v="28" actId="33524"/>
          <ac:spMkLst>
            <pc:docMk/>
            <pc:sldMk cId="1209035726" sldId="1980"/>
            <ac:spMk id="3" creationId="{D792A258-E17C-42FF-96E9-AE4018094287}"/>
          </ac:spMkLst>
        </pc:spChg>
        <pc:spChg chg="mod">
          <ac:chgData name="Petri Puustinen" userId="afdc5376-b007-4d8e-9c19-07b3fbb81413" providerId="ADAL" clId="{DD0528E3-3310-400B-82E5-EBBD41622830}" dt="2020-11-13T12:50:57.923" v="13" actId="6549"/>
          <ac:spMkLst>
            <pc:docMk/>
            <pc:sldMk cId="1209035726" sldId="1980"/>
            <ac:spMk id="7" creationId="{70C26324-5F82-4F02-BAB5-B0FBACBFD36E}"/>
          </ac:spMkLst>
        </pc:spChg>
      </pc:sldChg>
    </pc:docChg>
  </pc:docChgLst>
  <pc:docChgLst>
    <pc:chgData name="Justin Evans (CE SP)" userId="47353291-c02c-44a9-b576-fcb26b0c3050" providerId="ADAL" clId="{A4B58227-240A-4ABB-9F00-1309C46BA88A}"/>
    <pc:docChg chg="modSld">
      <pc:chgData name="Justin Evans (CE SP)" userId="47353291-c02c-44a9-b576-fcb26b0c3050" providerId="ADAL" clId="{A4B58227-240A-4ABB-9F00-1309C46BA88A}" dt="2021-06-08T11:07:33.932" v="11" actId="20577"/>
      <pc:docMkLst>
        <pc:docMk/>
      </pc:docMkLst>
      <pc:sldChg chg="modSp mod">
        <pc:chgData name="Justin Evans (CE SP)" userId="47353291-c02c-44a9-b576-fcb26b0c3050" providerId="ADAL" clId="{A4B58227-240A-4ABB-9F00-1309C46BA88A}" dt="2021-06-08T11:07:33.932" v="11" actId="20577"/>
        <pc:sldMkLst>
          <pc:docMk/>
          <pc:sldMk cId="616292797" sldId="406"/>
        </pc:sldMkLst>
        <pc:spChg chg="mod">
          <ac:chgData name="Justin Evans (CE SP)" userId="47353291-c02c-44a9-b576-fcb26b0c3050" providerId="ADAL" clId="{A4B58227-240A-4ABB-9F00-1309C46BA88A}" dt="2021-06-08T11:07:33.932" v="11" actId="20577"/>
          <ac:spMkLst>
            <pc:docMk/>
            <pc:sldMk cId="616292797" sldId="406"/>
            <ac:spMk id="3" creationId="{00000000-0000-0000-0000-000000000000}"/>
          </ac:spMkLst>
        </pc:spChg>
      </pc:sldChg>
    </pc:docChg>
  </pc:docChgLst>
  <pc:docChgLst>
    <pc:chgData name="Smart Kamolratanapiboon" userId="S::smartk@microsoft.com::6926369a-a01b-49e3-bda9-36dc36edbeaf" providerId="AD" clId="Web-{7AC444C5-F823-4CA3-A79D-D8C3AFFFE596}"/>
    <pc:docChg chg="addSld modSld">
      <pc:chgData name="Smart Kamolratanapiboon" userId="S::smartk@microsoft.com::6926369a-a01b-49e3-bda9-36dc36edbeaf" providerId="AD" clId="Web-{7AC444C5-F823-4CA3-A79D-D8C3AFFFE596}" dt="2019-09-09T18:46:16.493" v="31"/>
      <pc:docMkLst>
        <pc:docMk/>
      </pc:docMkLst>
      <pc:sldChg chg="addSp delSp modSp new mod setBg modNotes">
        <pc:chgData name="Smart Kamolratanapiboon" userId="S::smartk@microsoft.com::6926369a-a01b-49e3-bda9-36dc36edbeaf" providerId="AD" clId="Web-{7AC444C5-F823-4CA3-A79D-D8C3AFFFE596}" dt="2019-09-09T18:46:16.493" v="31"/>
        <pc:sldMkLst>
          <pc:docMk/>
          <pc:sldMk cId="3877308368" sldId="1981"/>
        </pc:sldMkLst>
        <pc:spChg chg="mod">
          <ac:chgData name="Smart Kamolratanapiboon" userId="S::smartk@microsoft.com::6926369a-a01b-49e3-bda9-36dc36edbeaf" providerId="AD" clId="Web-{7AC444C5-F823-4CA3-A79D-D8C3AFFFE596}" dt="2019-09-09T18:46:02.728" v="3"/>
          <ac:spMkLst>
            <pc:docMk/>
            <pc:sldMk cId="3877308368" sldId="1981"/>
            <ac:spMk id="2" creationId="{8BCFDAAA-103D-47E3-8D83-CC5291EBE56A}"/>
          </ac:spMkLst>
        </pc:spChg>
        <pc:spChg chg="mod">
          <ac:chgData name="Smart Kamolratanapiboon" userId="S::smartk@microsoft.com::6926369a-a01b-49e3-bda9-36dc36edbeaf" providerId="AD" clId="Web-{7AC444C5-F823-4CA3-A79D-D8C3AFFFE596}" dt="2019-09-09T18:46:02.728" v="3"/>
          <ac:spMkLst>
            <pc:docMk/>
            <pc:sldMk cId="3877308368" sldId="1981"/>
            <ac:spMk id="3" creationId="{54D79191-4729-47EB-B8F1-BE76F03C5754}"/>
          </ac:spMkLst>
        </pc:spChg>
        <pc:spChg chg="add del">
          <ac:chgData name="Smart Kamolratanapiboon" userId="S::smartk@microsoft.com::6926369a-a01b-49e3-bda9-36dc36edbeaf" providerId="AD" clId="Web-{7AC444C5-F823-4CA3-A79D-D8C3AFFFE596}" dt="2019-09-09T18:46:02.728" v="3"/>
          <ac:spMkLst>
            <pc:docMk/>
            <pc:sldMk cId="3877308368" sldId="1981"/>
            <ac:spMk id="10" creationId="{C0B27210-D0CA-4654-B3E3-9ABB4F178EA1}"/>
          </ac:spMkLst>
        </pc:spChg>
        <pc:spChg chg="add del">
          <ac:chgData name="Smart Kamolratanapiboon" userId="S::smartk@microsoft.com::6926369a-a01b-49e3-bda9-36dc36edbeaf" providerId="AD" clId="Web-{7AC444C5-F823-4CA3-A79D-D8C3AFFFE596}" dt="2019-09-09T18:46:02.728" v="3"/>
          <ac:spMkLst>
            <pc:docMk/>
            <pc:sldMk cId="3877308368" sldId="1981"/>
            <ac:spMk id="12" creationId="{1DB7C82F-AB7E-4F0C-B829-FA1B9C415180}"/>
          </ac:spMkLst>
        </pc:spChg>
        <pc:spChg chg="add del">
          <ac:chgData name="Smart Kamolratanapiboon" userId="S::smartk@microsoft.com::6926369a-a01b-49e3-bda9-36dc36edbeaf" providerId="AD" clId="Web-{7AC444C5-F823-4CA3-A79D-D8C3AFFFE596}" dt="2019-09-09T18:46:02.728" v="3"/>
          <ac:spMkLst>
            <pc:docMk/>
            <pc:sldMk cId="3877308368" sldId="1981"/>
            <ac:spMk id="14" creationId="{70B66945-4967-4040-926D-DCA44313CDAB}"/>
          </ac:spMkLst>
        </pc:spChg>
        <pc:graphicFrameChg chg="add mod modGraphic">
          <ac:chgData name="Smart Kamolratanapiboon" userId="S::smartk@microsoft.com::6926369a-a01b-49e3-bda9-36dc36edbeaf" providerId="AD" clId="Web-{7AC444C5-F823-4CA3-A79D-D8C3AFFFE596}" dt="2019-09-09T18:46:02.728" v="3"/>
          <ac:graphicFrameMkLst>
            <pc:docMk/>
            <pc:sldMk cId="3877308368" sldId="1981"/>
            <ac:graphicFrameMk id="5" creationId="{5EED8A17-BB1F-4C78-8F3E-69D644667BE3}"/>
          </ac:graphicFrameMkLst>
        </pc:graphicFrameChg>
      </pc:sldChg>
    </pc:docChg>
  </pc:docChgLst>
  <pc:docChgLst>
    <pc:chgData name="Petri Puustinen" userId="S::petrip@microsoft.com::afdc5376-b007-4d8e-9c19-07b3fbb81413" providerId="AD" clId="Web-{9694AE2D-DFEB-4F5E-B41C-BEC373899E33}"/>
    <pc:docChg chg="modSld">
      <pc:chgData name="Petri Puustinen" userId="S::petrip@microsoft.com::afdc5376-b007-4d8e-9c19-07b3fbb81413" providerId="AD" clId="Web-{9694AE2D-DFEB-4F5E-B41C-BEC373899E33}" dt="2021-03-01T20:06:50.632" v="1" actId="20577"/>
      <pc:docMkLst>
        <pc:docMk/>
      </pc:docMkLst>
      <pc:sldChg chg="modSp">
        <pc:chgData name="Petri Puustinen" userId="S::petrip@microsoft.com::afdc5376-b007-4d8e-9c19-07b3fbb81413" providerId="AD" clId="Web-{9694AE2D-DFEB-4F5E-B41C-BEC373899E33}" dt="2021-03-01T20:06:50.632" v="1" actId="20577"/>
        <pc:sldMkLst>
          <pc:docMk/>
          <pc:sldMk cId="4177540873" sldId="1962"/>
        </pc:sldMkLst>
        <pc:spChg chg="mod">
          <ac:chgData name="Petri Puustinen" userId="S::petrip@microsoft.com::afdc5376-b007-4d8e-9c19-07b3fbb81413" providerId="AD" clId="Web-{9694AE2D-DFEB-4F5E-B41C-BEC373899E33}" dt="2021-03-01T20:06:50.632" v="1" actId="20577"/>
          <ac:spMkLst>
            <pc:docMk/>
            <pc:sldMk cId="4177540873" sldId="1962"/>
            <ac:spMk id="3" creationId="{72867A63-09EF-4AFA-AC77-B203CF21C992}"/>
          </ac:spMkLst>
        </pc:spChg>
      </pc:sldChg>
    </pc:docChg>
  </pc:docChgLst>
  <pc:docChgLst>
    <pc:chgData name="Martin Boejstrup" userId="71194732-9c68-4583-8e2a-977fd1671805" providerId="ADAL" clId="{6FD30569-8CD1-4E0E-8959-14DDCEACE459}"/>
    <pc:docChg chg="undo custSel addSld modSld">
      <pc:chgData name="Martin Boejstrup" userId="71194732-9c68-4583-8e2a-977fd1671805" providerId="ADAL" clId="{6FD30569-8CD1-4E0E-8959-14DDCEACE459}" dt="2019-12-11T09:26:12.039" v="276" actId="113"/>
      <pc:docMkLst>
        <pc:docMk/>
      </pc:docMkLst>
      <pc:sldChg chg="add">
        <pc:chgData name="Martin Boejstrup" userId="71194732-9c68-4583-8e2a-977fd1671805" providerId="ADAL" clId="{6FD30569-8CD1-4E0E-8959-14DDCEACE459}" dt="2019-12-11T09:19:51.537" v="5"/>
        <pc:sldMkLst>
          <pc:docMk/>
          <pc:sldMk cId="1522707658" sldId="263"/>
        </pc:sldMkLst>
      </pc:sldChg>
      <pc:sldChg chg="modSp mod">
        <pc:chgData name="Martin Boejstrup" userId="71194732-9c68-4583-8e2a-977fd1671805" providerId="ADAL" clId="{6FD30569-8CD1-4E0E-8959-14DDCEACE459}" dt="2019-12-11T09:23:09.855" v="199" actId="113"/>
        <pc:sldMkLst>
          <pc:docMk/>
          <pc:sldMk cId="3090371032" sldId="339"/>
        </pc:sldMkLst>
        <pc:spChg chg="mod">
          <ac:chgData name="Martin Boejstrup" userId="71194732-9c68-4583-8e2a-977fd1671805" providerId="ADAL" clId="{6FD30569-8CD1-4E0E-8959-14DDCEACE459}" dt="2019-12-11T09:23:09.855" v="199" actId="113"/>
          <ac:spMkLst>
            <pc:docMk/>
            <pc:sldMk cId="3090371032" sldId="339"/>
            <ac:spMk id="7" creationId="{74502E4F-B1AF-405D-922A-598B682AC504}"/>
          </ac:spMkLst>
        </pc:spChg>
      </pc:sldChg>
      <pc:sldChg chg="modSp mod">
        <pc:chgData name="Martin Boejstrup" userId="71194732-9c68-4583-8e2a-977fd1671805" providerId="ADAL" clId="{6FD30569-8CD1-4E0E-8959-14DDCEACE459}" dt="2019-12-11T09:24:59.767" v="207" actId="1076"/>
        <pc:sldMkLst>
          <pc:docMk/>
          <pc:sldMk cId="1972288790" sldId="370"/>
        </pc:sldMkLst>
        <pc:spChg chg="mod">
          <ac:chgData name="Martin Boejstrup" userId="71194732-9c68-4583-8e2a-977fd1671805" providerId="ADAL" clId="{6FD30569-8CD1-4E0E-8959-14DDCEACE459}" dt="2019-12-11T09:24:59.767" v="207" actId="1076"/>
          <ac:spMkLst>
            <pc:docMk/>
            <pc:sldMk cId="1972288790" sldId="370"/>
            <ac:spMk id="3" creationId="{E90D63E6-0D85-44FC-A1C3-E25D11096AE7}"/>
          </ac:spMkLst>
        </pc:spChg>
      </pc:sldChg>
      <pc:sldChg chg="modSp mod">
        <pc:chgData name="Martin Boejstrup" userId="71194732-9c68-4583-8e2a-977fd1671805" providerId="ADAL" clId="{6FD30569-8CD1-4E0E-8959-14DDCEACE459}" dt="2019-12-11T09:23:31.960" v="200" actId="113"/>
        <pc:sldMkLst>
          <pc:docMk/>
          <pc:sldMk cId="3635668258" sldId="376"/>
        </pc:sldMkLst>
        <pc:spChg chg="mod">
          <ac:chgData name="Martin Boejstrup" userId="71194732-9c68-4583-8e2a-977fd1671805" providerId="ADAL" clId="{6FD30569-8CD1-4E0E-8959-14DDCEACE459}" dt="2019-12-11T09:23:31.960" v="200" actId="113"/>
          <ac:spMkLst>
            <pc:docMk/>
            <pc:sldMk cId="3635668258" sldId="376"/>
            <ac:spMk id="3" creationId="{00303B50-FFCF-4A6D-8609-706249513395}"/>
          </ac:spMkLst>
        </pc:spChg>
      </pc:sldChg>
      <pc:sldChg chg="modSp mod">
        <pc:chgData name="Martin Boejstrup" userId="71194732-9c68-4583-8e2a-977fd1671805" providerId="ADAL" clId="{6FD30569-8CD1-4E0E-8959-14DDCEACE459}" dt="2019-12-11T09:19:28.451" v="4" actId="947"/>
        <pc:sldMkLst>
          <pc:docMk/>
          <pc:sldMk cId="616292797" sldId="406"/>
        </pc:sldMkLst>
        <pc:spChg chg="mod">
          <ac:chgData name="Martin Boejstrup" userId="71194732-9c68-4583-8e2a-977fd1671805" providerId="ADAL" clId="{6FD30569-8CD1-4E0E-8959-14DDCEACE459}" dt="2019-12-11T09:19:28.451" v="4" actId="947"/>
          <ac:spMkLst>
            <pc:docMk/>
            <pc:sldMk cId="616292797" sldId="406"/>
            <ac:spMk id="2" creationId="{00000000-0000-0000-0000-000000000000}"/>
          </ac:spMkLst>
        </pc:spChg>
        <pc:spChg chg="mod">
          <ac:chgData name="Martin Boejstrup" userId="71194732-9c68-4583-8e2a-977fd1671805" providerId="ADAL" clId="{6FD30569-8CD1-4E0E-8959-14DDCEACE459}" dt="2019-12-11T09:19:23.169" v="3" actId="947"/>
          <ac:spMkLst>
            <pc:docMk/>
            <pc:sldMk cId="616292797" sldId="406"/>
            <ac:spMk id="3" creationId="{00000000-0000-0000-0000-000000000000}"/>
          </ac:spMkLst>
        </pc:spChg>
      </pc:sldChg>
      <pc:sldChg chg="modSp add mod">
        <pc:chgData name="Martin Boejstrup" userId="71194732-9c68-4583-8e2a-977fd1671805" providerId="ADAL" clId="{6FD30569-8CD1-4E0E-8959-14DDCEACE459}" dt="2019-12-11T09:22:28.344" v="198" actId="313"/>
        <pc:sldMkLst>
          <pc:docMk/>
          <pc:sldMk cId="3581938780" sldId="1051"/>
        </pc:sldMkLst>
        <pc:spChg chg="mod">
          <ac:chgData name="Martin Boejstrup" userId="71194732-9c68-4583-8e2a-977fd1671805" providerId="ADAL" clId="{6FD30569-8CD1-4E0E-8959-14DDCEACE459}" dt="2019-12-11T09:22:28.344" v="198" actId="313"/>
          <ac:spMkLst>
            <pc:docMk/>
            <pc:sldMk cId="3581938780" sldId="1051"/>
            <ac:spMk id="3" creationId="{00000000-0000-0000-0000-000000000000}"/>
          </ac:spMkLst>
        </pc:spChg>
      </pc:sldChg>
      <pc:sldChg chg="modSp mod">
        <pc:chgData name="Martin Boejstrup" userId="71194732-9c68-4583-8e2a-977fd1671805" providerId="ADAL" clId="{6FD30569-8CD1-4E0E-8959-14DDCEACE459}" dt="2019-12-11T09:25:53.185" v="274" actId="1035"/>
        <pc:sldMkLst>
          <pc:docMk/>
          <pc:sldMk cId="3252547436" sldId="1956"/>
        </pc:sldMkLst>
        <pc:spChg chg="mod">
          <ac:chgData name="Martin Boejstrup" userId="71194732-9c68-4583-8e2a-977fd1671805" providerId="ADAL" clId="{6FD30569-8CD1-4E0E-8959-14DDCEACE459}" dt="2019-12-11T09:25:38.660" v="211" actId="113"/>
          <ac:spMkLst>
            <pc:docMk/>
            <pc:sldMk cId="3252547436" sldId="1956"/>
            <ac:spMk id="3" creationId="{8039EB6A-AB6D-433E-9A73-D53BD905B327}"/>
          </ac:spMkLst>
        </pc:spChg>
        <pc:spChg chg="mod">
          <ac:chgData name="Martin Boejstrup" userId="71194732-9c68-4583-8e2a-977fd1671805" providerId="ADAL" clId="{6FD30569-8CD1-4E0E-8959-14DDCEACE459}" dt="2019-12-11T09:25:53.185" v="274" actId="1035"/>
          <ac:spMkLst>
            <pc:docMk/>
            <pc:sldMk cId="3252547436" sldId="1956"/>
            <ac:spMk id="9" creationId="{D3449547-B3E8-4F79-BA89-45B357A9516D}"/>
          </ac:spMkLst>
        </pc:spChg>
        <pc:spChg chg="mod">
          <ac:chgData name="Martin Boejstrup" userId="71194732-9c68-4583-8e2a-977fd1671805" providerId="ADAL" clId="{6FD30569-8CD1-4E0E-8959-14DDCEACE459}" dt="2019-12-11T09:25:53.185" v="274" actId="1035"/>
          <ac:spMkLst>
            <pc:docMk/>
            <pc:sldMk cId="3252547436" sldId="1956"/>
            <ac:spMk id="10" creationId="{DF14F2D4-12D7-4ADF-B679-005988B5E2C2}"/>
          </ac:spMkLst>
        </pc:spChg>
        <pc:spChg chg="mod">
          <ac:chgData name="Martin Boejstrup" userId="71194732-9c68-4583-8e2a-977fd1671805" providerId="ADAL" clId="{6FD30569-8CD1-4E0E-8959-14DDCEACE459}" dt="2019-12-11T09:25:53.185" v="274" actId="1035"/>
          <ac:spMkLst>
            <pc:docMk/>
            <pc:sldMk cId="3252547436" sldId="1956"/>
            <ac:spMk id="11" creationId="{30265D7E-AD77-4020-927F-5CB66E0260E3}"/>
          </ac:spMkLst>
        </pc:spChg>
        <pc:spChg chg="mod">
          <ac:chgData name="Martin Boejstrup" userId="71194732-9c68-4583-8e2a-977fd1671805" providerId="ADAL" clId="{6FD30569-8CD1-4E0E-8959-14DDCEACE459}" dt="2019-12-11T09:25:53.185" v="274" actId="1035"/>
          <ac:spMkLst>
            <pc:docMk/>
            <pc:sldMk cId="3252547436" sldId="1956"/>
            <ac:spMk id="12" creationId="{E11588D1-348C-420D-937E-115D34A8A49B}"/>
          </ac:spMkLst>
        </pc:spChg>
        <pc:picChg chg="mod">
          <ac:chgData name="Martin Boejstrup" userId="71194732-9c68-4583-8e2a-977fd1671805" providerId="ADAL" clId="{6FD30569-8CD1-4E0E-8959-14DDCEACE459}" dt="2019-12-11T09:25:53.185" v="274" actId="1035"/>
          <ac:picMkLst>
            <pc:docMk/>
            <pc:sldMk cId="3252547436" sldId="1956"/>
            <ac:picMk id="6" creationId="{D0AFDC86-9A1A-4172-ACD9-C61C64FCD849}"/>
          </ac:picMkLst>
        </pc:picChg>
        <pc:picChg chg="mod">
          <ac:chgData name="Martin Boejstrup" userId="71194732-9c68-4583-8e2a-977fd1671805" providerId="ADAL" clId="{6FD30569-8CD1-4E0E-8959-14DDCEACE459}" dt="2019-12-11T09:25:53.185" v="274" actId="1035"/>
          <ac:picMkLst>
            <pc:docMk/>
            <pc:sldMk cId="3252547436" sldId="1956"/>
            <ac:picMk id="7" creationId="{6CBC19F8-8B9F-425E-B7EA-6ECBC9435D84}"/>
          </ac:picMkLst>
        </pc:picChg>
      </pc:sldChg>
      <pc:sldChg chg="modSp mod">
        <pc:chgData name="Martin Boejstrup" userId="71194732-9c68-4583-8e2a-977fd1671805" providerId="ADAL" clId="{6FD30569-8CD1-4E0E-8959-14DDCEACE459}" dt="2019-12-11T09:26:04.716" v="275" actId="113"/>
        <pc:sldMkLst>
          <pc:docMk/>
          <pc:sldMk cId="1489878610" sldId="1957"/>
        </pc:sldMkLst>
        <pc:spChg chg="mod">
          <ac:chgData name="Martin Boejstrup" userId="71194732-9c68-4583-8e2a-977fd1671805" providerId="ADAL" clId="{6FD30569-8CD1-4E0E-8959-14DDCEACE459}" dt="2019-12-11T09:26:04.716" v="275" actId="113"/>
          <ac:spMkLst>
            <pc:docMk/>
            <pc:sldMk cId="1489878610" sldId="1957"/>
            <ac:spMk id="3" creationId="{8039EB6A-AB6D-433E-9A73-D53BD905B327}"/>
          </ac:spMkLst>
        </pc:spChg>
      </pc:sldChg>
      <pc:sldChg chg="modSp mod">
        <pc:chgData name="Martin Boejstrup" userId="71194732-9c68-4583-8e2a-977fd1671805" providerId="ADAL" clId="{6FD30569-8CD1-4E0E-8959-14DDCEACE459}" dt="2019-12-11T09:25:21.921" v="209" actId="113"/>
        <pc:sldMkLst>
          <pc:docMk/>
          <pc:sldMk cId="1905339940" sldId="1959"/>
        </pc:sldMkLst>
        <pc:spChg chg="mod">
          <ac:chgData name="Martin Boejstrup" userId="71194732-9c68-4583-8e2a-977fd1671805" providerId="ADAL" clId="{6FD30569-8CD1-4E0E-8959-14DDCEACE459}" dt="2019-12-11T09:25:21.921" v="209" actId="113"/>
          <ac:spMkLst>
            <pc:docMk/>
            <pc:sldMk cId="1905339940" sldId="1959"/>
            <ac:spMk id="3" creationId="{8039EB6A-AB6D-433E-9A73-D53BD905B327}"/>
          </ac:spMkLst>
        </pc:spChg>
      </pc:sldChg>
      <pc:sldChg chg="modSp mod">
        <pc:chgData name="Martin Boejstrup" userId="71194732-9c68-4583-8e2a-977fd1671805" providerId="ADAL" clId="{6FD30569-8CD1-4E0E-8959-14DDCEACE459}" dt="2019-12-11T09:25:29.514" v="210" actId="113"/>
        <pc:sldMkLst>
          <pc:docMk/>
          <pc:sldMk cId="1291375457" sldId="1960"/>
        </pc:sldMkLst>
        <pc:spChg chg="mod">
          <ac:chgData name="Martin Boejstrup" userId="71194732-9c68-4583-8e2a-977fd1671805" providerId="ADAL" clId="{6FD30569-8CD1-4E0E-8959-14DDCEACE459}" dt="2019-12-11T09:25:29.514" v="210" actId="113"/>
          <ac:spMkLst>
            <pc:docMk/>
            <pc:sldMk cId="1291375457" sldId="1960"/>
            <ac:spMk id="3" creationId="{8039EB6A-AB6D-433E-9A73-D53BD905B327}"/>
          </ac:spMkLst>
        </pc:spChg>
      </pc:sldChg>
      <pc:sldChg chg="modSp mod">
        <pc:chgData name="Martin Boejstrup" userId="71194732-9c68-4583-8e2a-977fd1671805" providerId="ADAL" clId="{6FD30569-8CD1-4E0E-8959-14DDCEACE459}" dt="2019-12-11T09:24:25.479" v="201" actId="113"/>
        <pc:sldMkLst>
          <pc:docMk/>
          <pc:sldMk cId="4177540873" sldId="1962"/>
        </pc:sldMkLst>
        <pc:spChg chg="mod">
          <ac:chgData name="Martin Boejstrup" userId="71194732-9c68-4583-8e2a-977fd1671805" providerId="ADAL" clId="{6FD30569-8CD1-4E0E-8959-14DDCEACE459}" dt="2019-12-11T09:24:25.479" v="201" actId="113"/>
          <ac:spMkLst>
            <pc:docMk/>
            <pc:sldMk cId="4177540873" sldId="1962"/>
            <ac:spMk id="2" creationId="{23C37497-B0A8-4983-81FD-0FF57990813D}"/>
          </ac:spMkLst>
        </pc:spChg>
      </pc:sldChg>
      <pc:sldChg chg="modSp mod">
        <pc:chgData name="Martin Boejstrup" userId="71194732-9c68-4583-8e2a-977fd1671805" providerId="ADAL" clId="{6FD30569-8CD1-4E0E-8959-14DDCEACE459}" dt="2019-12-11T09:24:33.557" v="202" actId="113"/>
        <pc:sldMkLst>
          <pc:docMk/>
          <pc:sldMk cId="2255395030" sldId="1963"/>
        </pc:sldMkLst>
        <pc:spChg chg="mod">
          <ac:chgData name="Martin Boejstrup" userId="71194732-9c68-4583-8e2a-977fd1671805" providerId="ADAL" clId="{6FD30569-8CD1-4E0E-8959-14DDCEACE459}" dt="2019-12-11T09:24:33.557" v="202" actId="113"/>
          <ac:spMkLst>
            <pc:docMk/>
            <pc:sldMk cId="2255395030" sldId="1963"/>
            <ac:spMk id="2" creationId="{23C37497-B0A8-4983-81FD-0FF57990813D}"/>
          </ac:spMkLst>
        </pc:spChg>
      </pc:sldChg>
      <pc:sldChg chg="modSp mod">
        <pc:chgData name="Martin Boejstrup" userId="71194732-9c68-4583-8e2a-977fd1671805" providerId="ADAL" clId="{6FD30569-8CD1-4E0E-8959-14DDCEACE459}" dt="2019-12-11T09:24:52.892" v="206" actId="14100"/>
        <pc:sldMkLst>
          <pc:docMk/>
          <pc:sldMk cId="2601756216" sldId="1964"/>
        </pc:sldMkLst>
        <pc:spChg chg="mod">
          <ac:chgData name="Martin Boejstrup" userId="71194732-9c68-4583-8e2a-977fd1671805" providerId="ADAL" clId="{6FD30569-8CD1-4E0E-8959-14DDCEACE459}" dt="2019-12-11T09:24:49.360" v="205" actId="1076"/>
          <ac:spMkLst>
            <pc:docMk/>
            <pc:sldMk cId="2601756216" sldId="1964"/>
            <ac:spMk id="2" creationId="{23C37497-B0A8-4983-81FD-0FF57990813D}"/>
          </ac:spMkLst>
        </pc:spChg>
        <pc:picChg chg="mod">
          <ac:chgData name="Martin Boejstrup" userId="71194732-9c68-4583-8e2a-977fd1671805" providerId="ADAL" clId="{6FD30569-8CD1-4E0E-8959-14DDCEACE459}" dt="2019-12-11T09:24:52.892" v="206" actId="14100"/>
          <ac:picMkLst>
            <pc:docMk/>
            <pc:sldMk cId="2601756216" sldId="1964"/>
            <ac:picMk id="3" creationId="{6264CAF0-1BC9-4869-8D12-C102B2E15F28}"/>
          </ac:picMkLst>
        </pc:picChg>
      </pc:sldChg>
      <pc:sldChg chg="modSp mod">
        <pc:chgData name="Martin Boejstrup" userId="71194732-9c68-4583-8e2a-977fd1671805" providerId="ADAL" clId="{6FD30569-8CD1-4E0E-8959-14DDCEACE459}" dt="2019-12-11T09:26:12.039" v="276" actId="113"/>
        <pc:sldMkLst>
          <pc:docMk/>
          <pc:sldMk cId="1271484545" sldId="1977"/>
        </pc:sldMkLst>
        <pc:spChg chg="mod">
          <ac:chgData name="Martin Boejstrup" userId="71194732-9c68-4583-8e2a-977fd1671805" providerId="ADAL" clId="{6FD30569-8CD1-4E0E-8959-14DDCEACE459}" dt="2019-12-11T09:26:12.039" v="276" actId="113"/>
          <ac:spMkLst>
            <pc:docMk/>
            <pc:sldMk cId="1271484545" sldId="1977"/>
            <ac:spMk id="3" creationId="{8039EB6A-AB6D-433E-9A73-D53BD905B327}"/>
          </ac:spMkLst>
        </pc:spChg>
      </pc:sldChg>
    </pc:docChg>
  </pc:docChgLst>
  <pc:docChgLst>
    <pc:chgData name="Justin Evans (CE SP)" userId="47353291-c02c-44a9-b576-fcb26b0c3050" providerId="ADAL" clId="{5521C832-D2DA-4B50-8A91-00EAD17F3D2E}"/>
    <pc:docChg chg="custSel delSld modSld">
      <pc:chgData name="Justin Evans (CE SP)" userId="47353291-c02c-44a9-b576-fcb26b0c3050" providerId="ADAL" clId="{5521C832-D2DA-4B50-8A91-00EAD17F3D2E}" dt="2021-10-05T01:29:49.178" v="245" actId="47"/>
      <pc:docMkLst>
        <pc:docMk/>
      </pc:docMkLst>
      <pc:sldChg chg="modSp mod">
        <pc:chgData name="Justin Evans (CE SP)" userId="47353291-c02c-44a9-b576-fcb26b0c3050" providerId="ADAL" clId="{5521C832-D2DA-4B50-8A91-00EAD17F3D2E}" dt="2021-10-05T01:06:39.402" v="161" actId="20577"/>
        <pc:sldMkLst>
          <pc:docMk/>
          <pc:sldMk cId="3090371032" sldId="339"/>
        </pc:sldMkLst>
        <pc:spChg chg="mod">
          <ac:chgData name="Justin Evans (CE SP)" userId="47353291-c02c-44a9-b576-fcb26b0c3050" providerId="ADAL" clId="{5521C832-D2DA-4B50-8A91-00EAD17F3D2E}" dt="2021-10-05T01:06:39.402" v="161" actId="20577"/>
          <ac:spMkLst>
            <pc:docMk/>
            <pc:sldMk cId="3090371032" sldId="339"/>
            <ac:spMk id="8" creationId="{2689EBDA-8429-4DF1-AA3B-0DD1C5B87C44}"/>
          </ac:spMkLst>
        </pc:spChg>
      </pc:sldChg>
      <pc:sldChg chg="delSp modSp mod">
        <pc:chgData name="Justin Evans (CE SP)" userId="47353291-c02c-44a9-b576-fcb26b0c3050" providerId="ADAL" clId="{5521C832-D2DA-4B50-8A91-00EAD17F3D2E}" dt="2021-10-05T01:03:33.559" v="132" actId="6549"/>
        <pc:sldMkLst>
          <pc:docMk/>
          <pc:sldMk cId="616292797" sldId="406"/>
        </pc:sldMkLst>
        <pc:spChg chg="mod">
          <ac:chgData name="Justin Evans (CE SP)" userId="47353291-c02c-44a9-b576-fcb26b0c3050" providerId="ADAL" clId="{5521C832-D2DA-4B50-8A91-00EAD17F3D2E}" dt="2021-10-05T01:03:33.559" v="132" actId="6549"/>
          <ac:spMkLst>
            <pc:docMk/>
            <pc:sldMk cId="616292797" sldId="406"/>
            <ac:spMk id="2" creationId="{00000000-0000-0000-0000-000000000000}"/>
          </ac:spMkLst>
        </pc:spChg>
        <pc:spChg chg="del mod">
          <ac:chgData name="Justin Evans (CE SP)" userId="47353291-c02c-44a9-b576-fcb26b0c3050" providerId="ADAL" clId="{5521C832-D2DA-4B50-8A91-00EAD17F3D2E}" dt="2021-09-29T16:53:09.637" v="40" actId="478"/>
          <ac:spMkLst>
            <pc:docMk/>
            <pc:sldMk cId="616292797" sldId="406"/>
            <ac:spMk id="3" creationId="{00000000-0000-0000-0000-000000000000}"/>
          </ac:spMkLst>
        </pc:spChg>
      </pc:sldChg>
      <pc:sldChg chg="del">
        <pc:chgData name="Justin Evans (CE SP)" userId="47353291-c02c-44a9-b576-fcb26b0c3050" providerId="ADAL" clId="{5521C832-D2DA-4B50-8A91-00EAD17F3D2E}" dt="2021-09-29T13:20:22.567" v="2" actId="2696"/>
        <pc:sldMkLst>
          <pc:docMk/>
          <pc:sldMk cId="3669198791" sldId="450"/>
        </pc:sldMkLst>
      </pc:sldChg>
      <pc:sldChg chg="mod modShow">
        <pc:chgData name="Justin Evans (CE SP)" userId="47353291-c02c-44a9-b576-fcb26b0c3050" providerId="ADAL" clId="{5521C832-D2DA-4B50-8A91-00EAD17F3D2E}" dt="2021-09-29T18:41:28.477" v="117" actId="729"/>
        <pc:sldMkLst>
          <pc:docMk/>
          <pc:sldMk cId="1905339940" sldId="1959"/>
        </pc:sldMkLst>
      </pc:sldChg>
      <pc:sldChg chg="modSp mod">
        <pc:chgData name="Justin Evans (CE SP)" userId="47353291-c02c-44a9-b576-fcb26b0c3050" providerId="ADAL" clId="{5521C832-D2DA-4B50-8A91-00EAD17F3D2E}" dt="2021-10-05T01:07:00.995" v="185" actId="20577"/>
        <pc:sldMkLst>
          <pc:docMk/>
          <pc:sldMk cId="4177540873" sldId="1962"/>
        </pc:sldMkLst>
        <pc:spChg chg="mod">
          <ac:chgData name="Justin Evans (CE SP)" userId="47353291-c02c-44a9-b576-fcb26b0c3050" providerId="ADAL" clId="{5521C832-D2DA-4B50-8A91-00EAD17F3D2E}" dt="2021-10-05T01:07:00.995" v="185" actId="20577"/>
          <ac:spMkLst>
            <pc:docMk/>
            <pc:sldMk cId="4177540873" sldId="1962"/>
            <ac:spMk id="5" creationId="{055FBAA1-C499-416A-BA68-E4A8F575D0C7}"/>
          </ac:spMkLst>
        </pc:spChg>
      </pc:sldChg>
      <pc:sldChg chg="delSp modSp mod">
        <pc:chgData name="Justin Evans (CE SP)" userId="47353291-c02c-44a9-b576-fcb26b0c3050" providerId="ADAL" clId="{5521C832-D2DA-4B50-8A91-00EAD17F3D2E}" dt="2021-10-05T01:14:44.902" v="244" actId="33524"/>
        <pc:sldMkLst>
          <pc:docMk/>
          <pc:sldMk cId="1209035726" sldId="1980"/>
        </pc:sldMkLst>
        <pc:spChg chg="mod">
          <ac:chgData name="Justin Evans (CE SP)" userId="47353291-c02c-44a9-b576-fcb26b0c3050" providerId="ADAL" clId="{5521C832-D2DA-4B50-8A91-00EAD17F3D2E}" dt="2021-10-05T01:14:44.902" v="244" actId="33524"/>
          <ac:spMkLst>
            <pc:docMk/>
            <pc:sldMk cId="1209035726" sldId="1980"/>
            <ac:spMk id="3" creationId="{D792A258-E17C-42FF-96E9-AE4018094287}"/>
          </ac:spMkLst>
        </pc:spChg>
        <pc:spChg chg="mod">
          <ac:chgData name="Justin Evans (CE SP)" userId="47353291-c02c-44a9-b576-fcb26b0c3050" providerId="ADAL" clId="{5521C832-D2DA-4B50-8A91-00EAD17F3D2E}" dt="2021-10-05T01:03:52.617" v="144" actId="20577"/>
          <ac:spMkLst>
            <pc:docMk/>
            <pc:sldMk cId="1209035726" sldId="1980"/>
            <ac:spMk id="5" creationId="{2B804A66-2899-43C3-8F09-92812F406448}"/>
          </ac:spMkLst>
        </pc:spChg>
        <pc:spChg chg="del">
          <ac:chgData name="Justin Evans (CE SP)" userId="47353291-c02c-44a9-b576-fcb26b0c3050" providerId="ADAL" clId="{5521C832-D2DA-4B50-8A91-00EAD17F3D2E}" dt="2021-09-29T16:53:20.895" v="41" actId="478"/>
          <ac:spMkLst>
            <pc:docMk/>
            <pc:sldMk cId="1209035726" sldId="1980"/>
            <ac:spMk id="7" creationId="{70C26324-5F82-4F02-BAB5-B0FBACBFD36E}"/>
          </ac:spMkLst>
        </pc:spChg>
      </pc:sldChg>
      <pc:sldChg chg="modSp del mod modShow">
        <pc:chgData name="Justin Evans (CE SP)" userId="47353291-c02c-44a9-b576-fcb26b0c3050" providerId="ADAL" clId="{5521C832-D2DA-4B50-8A91-00EAD17F3D2E}" dt="2021-10-05T01:29:49.178" v="245" actId="47"/>
        <pc:sldMkLst>
          <pc:docMk/>
          <pc:sldMk cId="829422148" sldId="1982"/>
        </pc:sldMkLst>
        <pc:spChg chg="mod">
          <ac:chgData name="Justin Evans (CE SP)" userId="47353291-c02c-44a9-b576-fcb26b0c3050" providerId="ADAL" clId="{5521C832-D2DA-4B50-8A91-00EAD17F3D2E}" dt="2021-09-29T16:54:19.847" v="88" actId="20577"/>
          <ac:spMkLst>
            <pc:docMk/>
            <pc:sldMk cId="829422148" sldId="1982"/>
            <ac:spMk id="8" creationId="{2689EBDA-8429-4DF1-AA3B-0DD1C5B87C44}"/>
          </ac:spMkLst>
        </pc:spChg>
      </pc:sldChg>
      <pc:sldChg chg="modSp mod">
        <pc:chgData name="Justin Evans (CE SP)" userId="47353291-c02c-44a9-b576-fcb26b0c3050" providerId="ADAL" clId="{5521C832-D2DA-4B50-8A91-00EAD17F3D2E}" dt="2021-10-05T01:06:51.074" v="173" actId="20577"/>
        <pc:sldMkLst>
          <pc:docMk/>
          <pc:sldMk cId="4251918351" sldId="1985"/>
        </pc:sldMkLst>
        <pc:spChg chg="mod">
          <ac:chgData name="Justin Evans (CE SP)" userId="47353291-c02c-44a9-b576-fcb26b0c3050" providerId="ADAL" clId="{5521C832-D2DA-4B50-8A91-00EAD17F3D2E}" dt="2021-10-05T01:06:51.074" v="173" actId="20577"/>
          <ac:spMkLst>
            <pc:docMk/>
            <pc:sldMk cId="4251918351" sldId="1985"/>
            <ac:spMk id="8" creationId="{2689EBDA-8429-4DF1-AA3B-0DD1C5B87C44}"/>
          </ac:spMkLst>
        </pc:spChg>
      </pc:sldChg>
      <pc:sldChg chg="modSp mod">
        <pc:chgData name="Justin Evans (CE SP)" userId="47353291-c02c-44a9-b576-fcb26b0c3050" providerId="ADAL" clId="{5521C832-D2DA-4B50-8A91-00EAD17F3D2E}" dt="2021-10-05T01:07:22.967" v="209" actId="20577"/>
        <pc:sldMkLst>
          <pc:docMk/>
          <pc:sldMk cId="1005301021" sldId="1986"/>
        </pc:sldMkLst>
        <pc:spChg chg="mod">
          <ac:chgData name="Justin Evans (CE SP)" userId="47353291-c02c-44a9-b576-fcb26b0c3050" providerId="ADAL" clId="{5521C832-D2DA-4B50-8A91-00EAD17F3D2E}" dt="2021-10-05T01:07:22.967" v="209" actId="20577"/>
          <ac:spMkLst>
            <pc:docMk/>
            <pc:sldMk cId="1005301021" sldId="1986"/>
            <ac:spMk id="5" creationId="{055FBAA1-C499-416A-BA68-E4A8F575D0C7}"/>
          </ac:spMkLst>
        </pc:spChg>
      </pc:sldChg>
      <pc:sldChg chg="modSp mod">
        <pc:chgData name="Justin Evans (CE SP)" userId="47353291-c02c-44a9-b576-fcb26b0c3050" providerId="ADAL" clId="{5521C832-D2DA-4B50-8A91-00EAD17F3D2E}" dt="2021-10-05T01:07:12.938" v="197" actId="20577"/>
        <pc:sldMkLst>
          <pc:docMk/>
          <pc:sldMk cId="3388709299" sldId="1987"/>
        </pc:sldMkLst>
        <pc:spChg chg="mod">
          <ac:chgData name="Justin Evans (CE SP)" userId="47353291-c02c-44a9-b576-fcb26b0c3050" providerId="ADAL" clId="{5521C832-D2DA-4B50-8A91-00EAD17F3D2E}" dt="2021-10-05T01:07:12.938" v="197" actId="20577"/>
          <ac:spMkLst>
            <pc:docMk/>
            <pc:sldMk cId="3388709299" sldId="1987"/>
            <ac:spMk id="5" creationId="{055FBAA1-C499-416A-BA68-E4A8F575D0C7}"/>
          </ac:spMkLst>
        </pc:spChg>
      </pc:sldChg>
      <pc:sldChg chg="modSp mod">
        <pc:chgData name="Justin Evans (CE SP)" userId="47353291-c02c-44a9-b576-fcb26b0c3050" providerId="ADAL" clId="{5521C832-D2DA-4B50-8A91-00EAD17F3D2E}" dt="2021-10-05T01:07:48.317" v="233" actId="20577"/>
        <pc:sldMkLst>
          <pc:docMk/>
          <pc:sldMk cId="4265761923" sldId="1988"/>
        </pc:sldMkLst>
        <pc:spChg chg="mod">
          <ac:chgData name="Justin Evans (CE SP)" userId="47353291-c02c-44a9-b576-fcb26b0c3050" providerId="ADAL" clId="{5521C832-D2DA-4B50-8A91-00EAD17F3D2E}" dt="2021-10-05T01:07:48.317" v="233" actId="20577"/>
          <ac:spMkLst>
            <pc:docMk/>
            <pc:sldMk cId="4265761923" sldId="1988"/>
            <ac:spMk id="5" creationId="{055FBAA1-C499-416A-BA68-E4A8F575D0C7}"/>
          </ac:spMkLst>
        </pc:spChg>
      </pc:sldChg>
      <pc:sldChg chg="modSp mod">
        <pc:chgData name="Justin Evans (CE SP)" userId="47353291-c02c-44a9-b576-fcb26b0c3050" providerId="ADAL" clId="{5521C832-D2DA-4B50-8A91-00EAD17F3D2E}" dt="2021-10-05T01:07:31.697" v="221" actId="20577"/>
        <pc:sldMkLst>
          <pc:docMk/>
          <pc:sldMk cId="1627578132" sldId="1989"/>
        </pc:sldMkLst>
        <pc:spChg chg="mod">
          <ac:chgData name="Justin Evans (CE SP)" userId="47353291-c02c-44a9-b576-fcb26b0c3050" providerId="ADAL" clId="{5521C832-D2DA-4B50-8A91-00EAD17F3D2E}" dt="2021-10-05T01:07:31.697" v="221" actId="20577"/>
          <ac:spMkLst>
            <pc:docMk/>
            <pc:sldMk cId="1627578132" sldId="1989"/>
            <ac:spMk id="5" creationId="{055FBAA1-C499-416A-BA68-E4A8F575D0C7}"/>
          </ac:spMkLst>
        </pc:spChg>
      </pc:sldChg>
      <pc:sldMasterChg chg="delSldLayout">
        <pc:chgData name="Justin Evans (CE SP)" userId="47353291-c02c-44a9-b576-fcb26b0c3050" providerId="ADAL" clId="{5521C832-D2DA-4B50-8A91-00EAD17F3D2E}" dt="2021-09-29T13:20:22.567" v="2" actId="2696"/>
        <pc:sldMasterMkLst>
          <pc:docMk/>
          <pc:sldMasterMk cId="3072076376" sldId="2147483670"/>
        </pc:sldMasterMkLst>
        <pc:sldLayoutChg chg="del">
          <pc:chgData name="Justin Evans (CE SP)" userId="47353291-c02c-44a9-b576-fcb26b0c3050" providerId="ADAL" clId="{5521C832-D2DA-4B50-8A91-00EAD17F3D2E}" dt="2021-09-29T13:20:22.567" v="2" actId="2696"/>
          <pc:sldLayoutMkLst>
            <pc:docMk/>
            <pc:sldMasterMk cId="3072076376" sldId="2147483670"/>
            <pc:sldLayoutMk cId="4169933806" sldId="2147483695"/>
          </pc:sldLayoutMkLst>
        </pc:sldLayoutChg>
      </pc:sldMasterChg>
    </pc:docChg>
  </pc:docChgLst>
  <pc:docChgLst>
    <pc:chgData name="Smart Kamolratanapiboon" userId="S::smartk@microsoft.com::6926369a-a01b-49e3-bda9-36dc36edbeaf" providerId="AD" clId="Web-{0FDA8D7B-865D-44B7-88BF-D081C9AEC556}"/>
    <pc:docChg chg="modSld">
      <pc:chgData name="Smart Kamolratanapiboon" userId="S::smartk@microsoft.com::6926369a-a01b-49e3-bda9-36dc36edbeaf" providerId="AD" clId="Web-{0FDA8D7B-865D-44B7-88BF-D081C9AEC556}" dt="2019-09-16T16:41:37.916" v="302"/>
      <pc:docMkLst>
        <pc:docMk/>
      </pc:docMkLst>
      <pc:sldChg chg="modNotes">
        <pc:chgData name="Smart Kamolratanapiboon" userId="S::smartk@microsoft.com::6926369a-a01b-49e3-bda9-36dc36edbeaf" providerId="AD" clId="Web-{0FDA8D7B-865D-44B7-88BF-D081C9AEC556}" dt="2019-09-16T16:41:37.916" v="302"/>
        <pc:sldMkLst>
          <pc:docMk/>
          <pc:sldMk cId="2601756216" sldId="19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FE22-034C-4479-A6EC-CA2ABAD629AA}" type="datetimeFigureOut">
              <a:rPr lang="en-US" smtClean="0"/>
              <a:t>5/22/2022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103FA-631A-4F8B-B7D1-5B47674EBCC1}" type="slidenum">
              <a:rPr lang="en-US" smtClean="0"/>
              <a:t>‹#›</a:t>
            </a:fld>
            <a:endParaRPr lang="en-US"/>
          </a:p>
        </p:txBody>
      </p:sp>
    </p:spTree>
    <p:extLst>
      <p:ext uri="{BB962C8B-B14F-4D97-AF65-F5344CB8AC3E}">
        <p14:creationId xmlns:p14="http://schemas.microsoft.com/office/powerpoint/2010/main" val="259187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name should tell what the action is doing or the purpose of the action.  Also add Comment to describe the Action.</a:t>
            </a:r>
          </a:p>
        </p:txBody>
      </p:sp>
      <p:sp>
        <p:nvSpPr>
          <p:cNvPr id="4" name="Slide Number Placeholder 3"/>
          <p:cNvSpPr>
            <a:spLocks noGrp="1"/>
          </p:cNvSpPr>
          <p:nvPr>
            <p:ph type="sldNum" sz="quarter" idx="5"/>
          </p:nvPr>
        </p:nvSpPr>
        <p:spPr/>
        <p:txBody>
          <a:bodyPr/>
          <a:lstStyle/>
          <a:p>
            <a:fld id="{8F3103FA-631A-4F8B-B7D1-5B47674EBCC1}" type="slidenum">
              <a:rPr lang="en-US" smtClean="0"/>
              <a:t>13</a:t>
            </a:fld>
            <a:endParaRPr lang="en-US"/>
          </a:p>
        </p:txBody>
      </p:sp>
    </p:spTree>
    <p:extLst>
      <p:ext uri="{BB962C8B-B14F-4D97-AF65-F5344CB8AC3E}">
        <p14:creationId xmlns:p14="http://schemas.microsoft.com/office/powerpoint/2010/main" val="2983924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should have more than 1 owner</a:t>
            </a:r>
          </a:p>
        </p:txBody>
      </p:sp>
      <p:sp>
        <p:nvSpPr>
          <p:cNvPr id="4" name="Slide Number Placeholder 3"/>
          <p:cNvSpPr>
            <a:spLocks noGrp="1"/>
          </p:cNvSpPr>
          <p:nvPr>
            <p:ph type="sldNum" sz="quarter" idx="5"/>
          </p:nvPr>
        </p:nvSpPr>
        <p:spPr/>
        <p:txBody>
          <a:bodyPr/>
          <a:lstStyle/>
          <a:p>
            <a:fld id="{8F3103FA-631A-4F8B-B7D1-5B47674EBCC1}" type="slidenum">
              <a:rPr lang="en-US" smtClean="0"/>
              <a:t>14</a:t>
            </a:fld>
            <a:endParaRPr lang="en-US"/>
          </a:p>
        </p:txBody>
      </p:sp>
    </p:spTree>
    <p:extLst>
      <p:ext uri="{BB962C8B-B14F-4D97-AF65-F5344CB8AC3E}">
        <p14:creationId xmlns:p14="http://schemas.microsoft.com/office/powerpoint/2010/main" val="3743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5/22/2022 3:31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9103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4</a:t>
            </a:fld>
            <a:endParaRPr lang="en-US"/>
          </a:p>
        </p:txBody>
      </p:sp>
    </p:spTree>
    <p:extLst>
      <p:ext uri="{BB962C8B-B14F-4D97-AF65-F5344CB8AC3E}">
        <p14:creationId xmlns:p14="http://schemas.microsoft.com/office/powerpoint/2010/main" val="386257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AF7A91F6-C84C-D54B-9DE1-2A2DF49EE04F}" type="slidenum">
              <a:rPr lang="en-US" smtClean="0"/>
              <a:pPr/>
              <a:t>5</a:t>
            </a:fld>
            <a:endParaRPr lang="en-US"/>
          </a:p>
        </p:txBody>
      </p:sp>
    </p:spTree>
    <p:extLst>
      <p:ext uri="{BB962C8B-B14F-4D97-AF65-F5344CB8AC3E}">
        <p14:creationId xmlns:p14="http://schemas.microsoft.com/office/powerpoint/2010/main" val="310387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Follow along steps:</a:t>
            </a:r>
          </a:p>
          <a:p>
            <a:endParaRPr lang="en-US" sz="1200" b="1" dirty="0"/>
          </a:p>
          <a:p>
            <a:pPr marL="457200" indent="-457200">
              <a:buFont typeface="+mj-lt"/>
              <a:buAutoNum type="arabicPeriod"/>
            </a:pPr>
            <a:r>
              <a:rPr lang="en-US" sz="1200" dirty="0"/>
              <a:t>Create a new flow with the trigger – Flow Button</a:t>
            </a:r>
          </a:p>
          <a:p>
            <a:pPr marL="457200" indent="-457200">
              <a:buFont typeface="+mj-lt"/>
              <a:buAutoNum type="arabicPeriod"/>
            </a:pPr>
            <a:r>
              <a:rPr lang="en-US" sz="1200" dirty="0"/>
              <a:t>Add action – </a:t>
            </a:r>
            <a:r>
              <a:rPr lang="en-US" dirty="0"/>
              <a:t>SharePoint </a:t>
            </a:r>
            <a:r>
              <a:rPr lang="en-US" sz="1200" dirty="0"/>
              <a:t>Get items</a:t>
            </a:r>
            <a:r>
              <a:rPr lang="en-US" dirty="0"/>
              <a:t> </a:t>
            </a:r>
            <a:endParaRPr lang="en-US" sz="1200" dirty="0"/>
          </a:p>
          <a:p>
            <a:pPr marL="457200" indent="-457200">
              <a:buFont typeface="+mj-lt"/>
              <a:buAutoNum type="arabicPeriod"/>
            </a:pPr>
            <a:r>
              <a:rPr lang="en-US" sz="1200" dirty="0"/>
              <a:t>Add the site </a:t>
            </a:r>
            <a:r>
              <a:rPr lang="en-US" sz="1200" b="1" dirty="0" err="1"/>
              <a:t>FlowTraining</a:t>
            </a:r>
            <a:r>
              <a:rPr lang="en-US" sz="1200" dirty="0"/>
              <a:t> and list </a:t>
            </a:r>
            <a:r>
              <a:rPr lang="en-US" sz="1200" b="1" dirty="0" err="1"/>
              <a:t>LargeList</a:t>
            </a:r>
            <a:endParaRPr lang="en-US" sz="1200" b="1" dirty="0"/>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Add action </a:t>
            </a:r>
            <a:r>
              <a:rPr lang="en-US" sz="1200" b="1" dirty="0"/>
              <a:t>Compose</a:t>
            </a:r>
            <a:r>
              <a:rPr lang="en-US" sz="1200" dirty="0"/>
              <a:t> to count the number of items collected from the list. Add the Expression </a:t>
            </a:r>
            <a:r>
              <a:rPr lang="en-US" sz="1200" b="0" dirty="0"/>
              <a:t>:</a:t>
            </a:r>
            <a:r>
              <a:rPr lang="en-US" sz="1200" b="1" dirty="0"/>
              <a:t>  </a:t>
            </a:r>
            <a:r>
              <a:rPr lang="en-US" sz="1200" b="1" kern="1200" dirty="0">
                <a:solidFill>
                  <a:schemeClr val="tx1"/>
                </a:solidFill>
                <a:effectLst/>
                <a:latin typeface="+mn-lt"/>
                <a:ea typeface="+mn-ea"/>
                <a:cs typeface="+mn-cs"/>
              </a:rPr>
              <a:t>length(body('</a:t>
            </a:r>
            <a:r>
              <a:rPr lang="en-US" sz="1200" b="1" kern="1200" dirty="0" err="1">
                <a:solidFill>
                  <a:schemeClr val="tx1"/>
                </a:solidFill>
                <a:effectLst/>
                <a:latin typeface="+mn-lt"/>
                <a:ea typeface="+mn-ea"/>
                <a:cs typeface="+mn-cs"/>
              </a:rPr>
              <a:t>Get_items</a:t>
            </a:r>
            <a:r>
              <a:rPr lang="en-US" sz="1200" b="1" kern="1200" dirty="0">
                <a:solidFill>
                  <a:schemeClr val="tx1"/>
                </a:solidFill>
                <a:effectLst/>
                <a:latin typeface="+mn-lt"/>
                <a:ea typeface="+mn-ea"/>
                <a:cs typeface="+mn-cs"/>
              </a:rPr>
              <a:t>')?['value’])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kern="1200" dirty="0">
                <a:solidFill>
                  <a:schemeClr val="tx1"/>
                </a:solidFill>
                <a:effectLst/>
                <a:latin typeface="+mn-lt"/>
                <a:ea typeface="+mn-ea"/>
                <a:cs typeface="+mn-cs"/>
              </a:rPr>
              <a:t>Run the flow and show that </a:t>
            </a:r>
            <a:r>
              <a:rPr lang="en-US" dirty="0"/>
              <a:t>List</a:t>
            </a:r>
            <a:r>
              <a:rPr lang="en-US" sz="1200" b="0" kern="1200" dirty="0">
                <a:solidFill>
                  <a:schemeClr val="tx1"/>
                </a:solidFill>
                <a:effectLst/>
                <a:latin typeface="+mn-lt"/>
                <a:ea typeface="+mn-ea"/>
                <a:cs typeface="+mn-cs"/>
              </a:rPr>
              <a:t> only 100 items there is collected , but you can add up to 5000. So blank means 100</a:t>
            </a:r>
          </a:p>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6</a:t>
            </a:fld>
            <a:endParaRPr lang="en-US"/>
          </a:p>
        </p:txBody>
      </p:sp>
    </p:spTree>
    <p:extLst>
      <p:ext uri="{BB962C8B-B14F-4D97-AF65-F5344CB8AC3E}">
        <p14:creationId xmlns:p14="http://schemas.microsoft.com/office/powerpoint/2010/main" val="274484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7</a:t>
            </a:fld>
            <a:endParaRPr lang="en-US"/>
          </a:p>
        </p:txBody>
      </p:sp>
    </p:spTree>
    <p:extLst>
      <p:ext uri="{BB962C8B-B14F-4D97-AF65-F5344CB8AC3E}">
        <p14:creationId xmlns:p14="http://schemas.microsoft.com/office/powerpoint/2010/main" val="351147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8</a:t>
            </a:fld>
            <a:endParaRPr lang="en-US"/>
          </a:p>
        </p:txBody>
      </p:sp>
    </p:spTree>
    <p:extLst>
      <p:ext uri="{BB962C8B-B14F-4D97-AF65-F5344CB8AC3E}">
        <p14:creationId xmlns:p14="http://schemas.microsoft.com/office/powerpoint/2010/main" val="3885595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8F3103FA-631A-4F8B-B7D1-5B47674EBCC1}" type="slidenum">
              <a:rPr lang="en-US" smtClean="0"/>
              <a:t>9</a:t>
            </a:fld>
            <a:endParaRPr lang="en-US"/>
          </a:p>
        </p:txBody>
      </p:sp>
    </p:spTree>
    <p:extLst>
      <p:ext uri="{BB962C8B-B14F-4D97-AF65-F5344CB8AC3E}">
        <p14:creationId xmlns:p14="http://schemas.microsoft.com/office/powerpoint/2010/main" val="113405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US" sz="1200" dirty="0"/>
          </a:p>
          <a:p>
            <a:r>
              <a:rPr lang="en-US" sz="1200" b="0" kern="1200" dirty="0">
                <a:solidFill>
                  <a:schemeClr val="tx1"/>
                </a:solidFill>
                <a:effectLst/>
                <a:latin typeface="+mn-lt"/>
                <a:ea typeface="+mn-ea"/>
                <a:cs typeface="+mn-cs"/>
              </a:rPr>
              <a:t>Parse JSON schema</a:t>
            </a:r>
          </a:p>
          <a:p>
            <a:endParaRPr lang="en-US" sz="1200" b="0" kern="1200" dirty="0">
              <a:solidFill>
                <a:schemeClr val="tx1"/>
              </a:solidFill>
              <a:effectLst/>
              <a:latin typeface="+mn-lt"/>
              <a:ea typeface="+mn-ea"/>
              <a:cs typeface="+mn-cs"/>
            </a:endParaRPr>
          </a:p>
          <a:p>
            <a:pPr marL="914400">
              <a:lnSpc>
                <a:spcPts val="135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685800" indent="228600">
              <a:lnSpc>
                <a:spcPts val="135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"object"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"properties"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"value"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"array"</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"items"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"object"</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"properties"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"Brand"</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"string"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"Price"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A31515"/>
                </a:solidFill>
                <a:effectLst/>
                <a:latin typeface="Arial" panose="020B0604020202020204" pitchFamily="34" charset="0"/>
                <a:ea typeface="Times New Roman" panose="02020603050405020304" pitchFamily="18" charset="0"/>
                <a:cs typeface="Arial" panose="020B0604020202020204" pitchFamily="34" charset="0"/>
              </a:rPr>
              <a:t>"type"</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a:solidFill>
                  <a:srgbClr val="0451A5"/>
                </a:solidFill>
                <a:effectLst/>
                <a:latin typeface="Arial" panose="020B0604020202020204" pitchFamily="34" charset="0"/>
                <a:ea typeface="Times New Roman" panose="02020603050405020304" pitchFamily="18" charset="0"/>
                <a:cs typeface="Arial" panose="020B0604020202020204" pitchFamily="34" charset="0"/>
              </a:rPr>
              <a:t>"integer"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a:lnSpc>
                <a:spcPts val="135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3103FA-631A-4F8B-B7D1-5B47674EBCC1}" type="slidenum">
              <a:rPr lang="en-US" smtClean="0"/>
              <a:t>11</a:t>
            </a:fld>
            <a:endParaRPr lang="en-US"/>
          </a:p>
        </p:txBody>
      </p:sp>
    </p:spTree>
    <p:extLst>
      <p:ext uri="{BB962C8B-B14F-4D97-AF65-F5344CB8AC3E}">
        <p14:creationId xmlns:p14="http://schemas.microsoft.com/office/powerpoint/2010/main" val="331860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4A68-6F7D-4AFB-A90D-754774F11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303973-5332-45E3-9438-5F21C580BA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7B09C-6E8D-4B0C-BF0D-84A6AE0C7839}"/>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5" name="Footer Placeholder 4">
            <a:extLst>
              <a:ext uri="{FF2B5EF4-FFF2-40B4-BE49-F238E27FC236}">
                <a16:creationId xmlns:a16="http://schemas.microsoft.com/office/drawing/2014/main" id="{87CEDF17-B533-4A76-8226-C150A1B3A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515FE-F21D-4CAA-BE05-62FB3946D80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1335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EC41-3D9C-495F-8BCD-D8ED7BDBA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6B7C-8F49-4837-AEAD-D17465646A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C63D5-BE40-4258-B2D3-9895C83A9211}"/>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5" name="Footer Placeholder 4">
            <a:extLst>
              <a:ext uri="{FF2B5EF4-FFF2-40B4-BE49-F238E27FC236}">
                <a16:creationId xmlns:a16="http://schemas.microsoft.com/office/drawing/2014/main" id="{FAC003E1-4856-44D4-945D-0C5F3B42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DE06A-7B85-495E-9AD8-638C6E0E7B1E}"/>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91627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994B4-9553-4038-96A7-23B888FBBF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D02DC-3255-4877-AC5D-82C430F6BF9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A78FD-A8B2-4251-AF4C-4CB011B2DBAC}"/>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5" name="Footer Placeholder 4">
            <a:extLst>
              <a:ext uri="{FF2B5EF4-FFF2-40B4-BE49-F238E27FC236}">
                <a16:creationId xmlns:a16="http://schemas.microsoft.com/office/drawing/2014/main" id="{3D511C96-A6CD-43DE-A12E-8B8BB4303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64AE-7FBD-419E-B1EF-B2B715077C0B}"/>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53528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30913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3" name="Freeform 5"/>
          <p:cNvSpPr>
            <a:spLocks noEditPoints="1"/>
          </p:cNvSpPr>
          <p:nvPr userDrawn="1"/>
        </p:nvSpPr>
        <p:spPr bwMode="auto">
          <a:xfrm>
            <a:off x="9035686" y="6255270"/>
            <a:ext cx="2700321" cy="197242"/>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781575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24754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2019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1917251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73348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730610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758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8778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124310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5405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78D7"/>
                </a:solidFill>
              </a:defRPr>
            </a:lvl1pPr>
          </a:lstStyle>
          <a:p>
            <a:r>
              <a:rPr lang="en-US"/>
              <a:t>Click to edit Master title style</a:t>
            </a:r>
          </a:p>
        </p:txBody>
      </p:sp>
    </p:spTree>
    <p:extLst>
      <p:ext uri="{BB962C8B-B14F-4D97-AF65-F5344CB8AC3E}">
        <p14:creationId xmlns:p14="http://schemas.microsoft.com/office/powerpoint/2010/main" val="42510021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5684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2749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2710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654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69583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4809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61913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447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0F4F-1BF2-464B-AFB2-C08AF27C6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18D1F-A16B-4183-946C-CA11CAA30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237310-3141-47C9-B254-D50B5C681C11}"/>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5" name="Footer Placeholder 4">
            <a:extLst>
              <a:ext uri="{FF2B5EF4-FFF2-40B4-BE49-F238E27FC236}">
                <a16:creationId xmlns:a16="http://schemas.microsoft.com/office/drawing/2014/main" id="{3B0CF496-3270-4B1F-AE0D-ADFFDB64D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883CC-3E45-4995-ACDE-C53F091A437C}"/>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957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21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1088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0604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7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40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57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2849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797997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48235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42356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32311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D7CD-F995-4D9E-BBE4-8DF92EC441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E3812D-BA60-4D64-AB97-F02C52149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FF1243-76BD-4D17-BE41-ACACA0BC49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2A5C00-8222-4551-920F-F8B739EC5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1B8D51-D628-434A-8093-7A083DD649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166ADF-4449-4D88-965A-0C33B9F02F38}"/>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8" name="Footer Placeholder 7">
            <a:extLst>
              <a:ext uri="{FF2B5EF4-FFF2-40B4-BE49-F238E27FC236}">
                <a16:creationId xmlns:a16="http://schemas.microsoft.com/office/drawing/2014/main" id="{4154E9F6-A90D-48BC-96BF-15EF4A5C9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35154E-AC71-4F19-B410-38CA668CBA68}"/>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73195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9F9E-B677-4194-83F4-611ADD926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7E4CBC-DF2B-4791-A230-4BD78541BF04}"/>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4" name="Footer Placeholder 3">
            <a:extLst>
              <a:ext uri="{FF2B5EF4-FFF2-40B4-BE49-F238E27FC236}">
                <a16:creationId xmlns:a16="http://schemas.microsoft.com/office/drawing/2014/main" id="{5034C023-4A0B-4483-A903-E51B53582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007816-F3A3-4B06-842A-2CB2DE6B90D1}"/>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14408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649B1-6A33-487B-867C-54FFA11EFF1F}"/>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3" name="Footer Placeholder 2">
            <a:extLst>
              <a:ext uri="{FF2B5EF4-FFF2-40B4-BE49-F238E27FC236}">
                <a16:creationId xmlns:a16="http://schemas.microsoft.com/office/drawing/2014/main" id="{2D9394E5-88F4-410F-9C78-A50D30044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63B66-0527-4F44-8BBD-CE74E2E28C66}"/>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2962136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711E-CD6F-409F-BBA2-D7139A9A0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3A523-2AC5-469B-8567-7FA30BDAC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54955F-6C4C-4F5E-93DA-EFF4414B2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4F74-01EC-484C-9B0C-26B7C1CEDC5F}"/>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6" name="Footer Placeholder 5">
            <a:extLst>
              <a:ext uri="{FF2B5EF4-FFF2-40B4-BE49-F238E27FC236}">
                <a16:creationId xmlns:a16="http://schemas.microsoft.com/office/drawing/2014/main" id="{2A719CCD-5434-411F-80B6-6BDC648F15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213C9-F847-4171-A462-1E69B8C1AAD4}"/>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57166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570B-83EA-4ECA-ABD0-401E691C5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24886-666D-46A8-AFF2-C9E12C51EE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EA4A7C-F776-4D10-A56A-B50E212C7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0DBAA1-FD83-4BA0-8B14-E7A4D32CD8EA}"/>
              </a:ext>
            </a:extLst>
          </p:cNvPr>
          <p:cNvSpPr>
            <a:spLocks noGrp="1"/>
          </p:cNvSpPr>
          <p:nvPr>
            <p:ph type="dt" sz="half" idx="10"/>
          </p:nvPr>
        </p:nvSpPr>
        <p:spPr/>
        <p:txBody>
          <a:bodyPr/>
          <a:lstStyle/>
          <a:p>
            <a:fld id="{1E3DC7BB-2E07-48D5-9FB2-E119409C64D0}" type="datetimeFigureOut">
              <a:rPr lang="en-US" smtClean="0"/>
              <a:t>5/22/2022</a:t>
            </a:fld>
            <a:endParaRPr lang="en-US"/>
          </a:p>
        </p:txBody>
      </p:sp>
      <p:sp>
        <p:nvSpPr>
          <p:cNvPr id="6" name="Footer Placeholder 5">
            <a:extLst>
              <a:ext uri="{FF2B5EF4-FFF2-40B4-BE49-F238E27FC236}">
                <a16:creationId xmlns:a16="http://schemas.microsoft.com/office/drawing/2014/main" id="{49E39E0B-FEFA-447F-8EF6-E4ADAAB9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46855-0294-4E9E-8979-1CEF8B9F0495}"/>
              </a:ext>
            </a:extLst>
          </p:cNvPr>
          <p:cNvSpPr>
            <a:spLocks noGrp="1"/>
          </p:cNvSpPr>
          <p:nvPr>
            <p:ph type="sldNum" sz="quarter" idx="12"/>
          </p:nvPr>
        </p:nvSpPr>
        <p:spPr/>
        <p:txBody>
          <a:bodyPr/>
          <a:lstStyle/>
          <a:p>
            <a:fld id="{2DA9D9FE-C712-447F-9D2A-3A016B670A89}" type="slidenum">
              <a:rPr lang="en-US" smtClean="0"/>
              <a:t>‹#›</a:t>
            </a:fld>
            <a:endParaRPr lang="en-US"/>
          </a:p>
        </p:txBody>
      </p:sp>
    </p:spTree>
    <p:extLst>
      <p:ext uri="{BB962C8B-B14F-4D97-AF65-F5344CB8AC3E}">
        <p14:creationId xmlns:p14="http://schemas.microsoft.com/office/powerpoint/2010/main" val="362134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3.png"/><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BA6BB-ED66-47F1-B384-7BBE70D11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84CC78-E5A9-470A-BEBE-8D34D42D2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FA99E-4A2D-4E66-95E6-C20E49EC0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C7BB-2E07-48D5-9FB2-E119409C64D0}" type="datetimeFigureOut">
              <a:rPr lang="en-US" smtClean="0"/>
              <a:t>5/22/2022</a:t>
            </a:fld>
            <a:endParaRPr lang="en-US"/>
          </a:p>
        </p:txBody>
      </p:sp>
      <p:sp>
        <p:nvSpPr>
          <p:cNvPr id="5" name="Footer Placeholder 4">
            <a:extLst>
              <a:ext uri="{FF2B5EF4-FFF2-40B4-BE49-F238E27FC236}">
                <a16:creationId xmlns:a16="http://schemas.microsoft.com/office/drawing/2014/main" id="{7CE32470-9C1B-4A74-B3BF-B33B65F4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D0101-1538-48D0-B5F8-B4E59CA3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9D9FE-C712-447F-9D2A-3A016B670A89}" type="slidenum">
              <a:rPr lang="en-US" smtClean="0"/>
              <a:t>‹#›</a:t>
            </a:fld>
            <a:endParaRPr lang="en-US"/>
          </a:p>
        </p:txBody>
      </p:sp>
    </p:spTree>
    <p:extLst>
      <p:ext uri="{BB962C8B-B14F-4D97-AF65-F5344CB8AC3E}">
        <p14:creationId xmlns:p14="http://schemas.microsoft.com/office/powerpoint/2010/main" val="1910751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6" r:id="rId13"/>
    <p:sldLayoutId id="2147483669" r:id="rId14"/>
    <p:sldLayoutId id="214748369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7207637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hyperlink" Target="https://docs.microsoft.com/en-us/sharepoint/dev/sp-add-ins/use-odata-query-operations-in-sharepoint-rest-requests"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dirty="0">
                <a:solidFill>
                  <a:schemeClr val="bg1"/>
                </a:solidFill>
                <a:latin typeface="Segoe UI Light" panose="020B0502040204020203" pitchFamily="34" charset="0"/>
              </a:rPr>
              <a:t>Module 4 – Intermediate Activities in Power Automate</a:t>
            </a:r>
            <a:endParaRPr lang="en-US" dirty="0">
              <a:latin typeface="Segoe UI Light" panose="020B0502040204020203" pitchFamily="34" charset="0"/>
            </a:endParaRPr>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63013" y="460990"/>
            <a:ext cx="10515600" cy="1325563"/>
          </a:xfrm>
        </p:spPr>
        <p:txBody>
          <a:bodyPr>
            <a:normAutofit fontScale="90000"/>
          </a:bodyPr>
          <a:lstStyle/>
          <a:p>
            <a:r>
              <a:rPr lang="en-US" sz="4000" dirty="0"/>
              <a:t>Good practice - Use compose</a:t>
            </a:r>
            <a:br>
              <a:rPr lang="en-US" b="1" dirty="0"/>
            </a:br>
            <a:br>
              <a:rPr lang="en-US" b="1" dirty="0"/>
            </a:br>
            <a:endParaRPr lang="en-US" b="1" dirty="0"/>
          </a:p>
        </p:txBody>
      </p:sp>
      <p:sp>
        <p:nvSpPr>
          <p:cNvPr id="5" name="Text Placeholder 4">
            <a:extLst>
              <a:ext uri="{FF2B5EF4-FFF2-40B4-BE49-F238E27FC236}">
                <a16:creationId xmlns:a16="http://schemas.microsoft.com/office/drawing/2014/main" id="{A5C2DD49-F598-4C04-8D2D-4739BB81F43F}"/>
              </a:ext>
            </a:extLst>
          </p:cNvPr>
          <p:cNvSpPr>
            <a:spLocks noGrp="1"/>
          </p:cNvSpPr>
          <p:nvPr>
            <p:ph type="body" sz="quarter" idx="10"/>
          </p:nvPr>
        </p:nvSpPr>
        <p:spPr>
          <a:xfrm>
            <a:off x="269239" y="1189495"/>
            <a:ext cx="11653523" cy="724143"/>
          </a:xfrm>
        </p:spPr>
        <p:txBody>
          <a:bodyPr/>
          <a:lstStyle/>
          <a:p>
            <a:r>
              <a:rPr lang="en-US" dirty="0"/>
              <a:t>To do data operations and do “debugging”</a:t>
            </a:r>
          </a:p>
        </p:txBody>
      </p:sp>
      <p:pic>
        <p:nvPicPr>
          <p:cNvPr id="6" name="Picture 5">
            <a:extLst>
              <a:ext uri="{FF2B5EF4-FFF2-40B4-BE49-F238E27FC236}">
                <a16:creationId xmlns:a16="http://schemas.microsoft.com/office/drawing/2014/main" id="{7D60BB96-A786-4071-B537-8402BEFCF41C}"/>
              </a:ext>
            </a:extLst>
          </p:cNvPr>
          <p:cNvPicPr>
            <a:picLocks noChangeAspect="1"/>
          </p:cNvPicPr>
          <p:nvPr/>
        </p:nvPicPr>
        <p:blipFill>
          <a:blip r:embed="rId2"/>
          <a:stretch>
            <a:fillRect/>
          </a:stretch>
        </p:blipFill>
        <p:spPr>
          <a:xfrm>
            <a:off x="378010" y="1946559"/>
            <a:ext cx="5264790" cy="4540118"/>
          </a:xfrm>
          <a:prstGeom prst="rect">
            <a:avLst/>
          </a:prstGeom>
        </p:spPr>
      </p:pic>
      <p:pic>
        <p:nvPicPr>
          <p:cNvPr id="7" name="Picture 6">
            <a:extLst>
              <a:ext uri="{FF2B5EF4-FFF2-40B4-BE49-F238E27FC236}">
                <a16:creationId xmlns:a16="http://schemas.microsoft.com/office/drawing/2014/main" id="{45D2EE94-200B-478A-865B-7679EC36075F}"/>
              </a:ext>
            </a:extLst>
          </p:cNvPr>
          <p:cNvPicPr>
            <a:picLocks noChangeAspect="1"/>
          </p:cNvPicPr>
          <p:nvPr/>
        </p:nvPicPr>
        <p:blipFill>
          <a:blip r:embed="rId3"/>
          <a:stretch>
            <a:fillRect/>
          </a:stretch>
        </p:blipFill>
        <p:spPr>
          <a:xfrm>
            <a:off x="6096001" y="2017151"/>
            <a:ext cx="5516368" cy="996535"/>
          </a:xfrm>
          <a:prstGeom prst="rect">
            <a:avLst/>
          </a:prstGeom>
        </p:spPr>
      </p:pic>
      <p:pic>
        <p:nvPicPr>
          <p:cNvPr id="8" name="Picture 7">
            <a:extLst>
              <a:ext uri="{FF2B5EF4-FFF2-40B4-BE49-F238E27FC236}">
                <a16:creationId xmlns:a16="http://schemas.microsoft.com/office/drawing/2014/main" id="{D8140F4F-FFB3-4504-94CB-BA62EBF10483}"/>
              </a:ext>
            </a:extLst>
          </p:cNvPr>
          <p:cNvPicPr>
            <a:picLocks noChangeAspect="1"/>
          </p:cNvPicPr>
          <p:nvPr/>
        </p:nvPicPr>
        <p:blipFill>
          <a:blip r:embed="rId4"/>
          <a:stretch>
            <a:fillRect/>
          </a:stretch>
        </p:blipFill>
        <p:spPr>
          <a:xfrm>
            <a:off x="6096000" y="4417295"/>
            <a:ext cx="5453913" cy="1325120"/>
          </a:xfrm>
          <a:prstGeom prst="rect">
            <a:avLst/>
          </a:prstGeom>
        </p:spPr>
      </p:pic>
    </p:spTree>
    <p:extLst>
      <p:ext uri="{BB962C8B-B14F-4D97-AF65-F5344CB8AC3E}">
        <p14:creationId xmlns:p14="http://schemas.microsoft.com/office/powerpoint/2010/main" val="19053399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7299D8-2690-445A-BD1D-351BF132A2F1}"/>
              </a:ext>
            </a:extLst>
          </p:cNvPr>
          <p:cNvPicPr>
            <a:picLocks noChangeAspect="1"/>
          </p:cNvPicPr>
          <p:nvPr/>
        </p:nvPicPr>
        <p:blipFill>
          <a:blip r:embed="rId3"/>
          <a:stretch>
            <a:fillRect/>
          </a:stretch>
        </p:blipFill>
        <p:spPr>
          <a:xfrm>
            <a:off x="8554662" y="3015503"/>
            <a:ext cx="3625182" cy="1307443"/>
          </a:xfrm>
          <a:prstGeom prst="rect">
            <a:avLst/>
          </a:prstGeom>
        </p:spPr>
      </p:pic>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4000" dirty="0"/>
              <a:t>Lab 6 - Data operations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7" y="933188"/>
            <a:ext cx="7757393" cy="5519333"/>
          </a:xfrm>
        </p:spPr>
        <p:txBody>
          <a:bodyPr vert="horz" lIns="91440" tIns="45720" rIns="91440" bIns="45720" rtlCol="0" anchor="t">
            <a:noAutofit/>
          </a:bodyPr>
          <a:lstStyle/>
          <a:p>
            <a:pPr marL="271463" indent="-271463" defTabSz="932742">
              <a:lnSpc>
                <a:spcPct val="100000"/>
              </a:lnSpc>
              <a:spcBef>
                <a:spcPts val="0"/>
              </a:spcBef>
              <a:spcAft>
                <a:spcPts val="600"/>
              </a:spcAft>
              <a:buFont typeface="+mj-lt"/>
              <a:buAutoNum type="arabicPeriod"/>
              <a:defRPr/>
            </a:pPr>
            <a:r>
              <a:rPr lang="en-US" sz="1600" dirty="0">
                <a:solidFill>
                  <a:schemeClr val="tx1"/>
                </a:solidFill>
                <a:latin typeface="Segoe UI Light"/>
                <a:cs typeface="Segoe UI Light"/>
              </a:rPr>
              <a:t>Create new Flow named “</a:t>
            </a:r>
            <a:r>
              <a:rPr lang="en-US" sz="1600" b="1" dirty="0">
                <a:solidFill>
                  <a:schemeClr val="tx1"/>
                </a:solidFill>
                <a:latin typeface="Segoe UI Light"/>
                <a:cs typeface="Segoe UI Light"/>
              </a:rPr>
              <a:t>Data operations</a:t>
            </a:r>
            <a:r>
              <a:rPr lang="en-US" sz="1600" dirty="0">
                <a:solidFill>
                  <a:schemeClr val="tx1"/>
                </a:solidFill>
                <a:latin typeface="Segoe UI Light"/>
                <a:cs typeface="Segoe UI Light"/>
              </a:rPr>
              <a:t>” as “</a:t>
            </a:r>
            <a:r>
              <a:rPr lang="en-US" sz="1600" b="1" dirty="0">
                <a:solidFill>
                  <a:schemeClr val="tx1"/>
                </a:solidFill>
                <a:latin typeface="Segoe UI Light"/>
                <a:cs typeface="Segoe UI Light"/>
              </a:rPr>
              <a:t>Instant – from blank</a:t>
            </a:r>
            <a:r>
              <a:rPr lang="en-US" sz="1600" dirty="0">
                <a:solidFill>
                  <a:schemeClr val="tx1"/>
                </a:solidFill>
                <a:latin typeface="Segoe UI Light"/>
                <a:cs typeface="Segoe UI Light"/>
              </a:rPr>
              <a:t>”</a:t>
            </a: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Get items</a:t>
            </a:r>
            <a:r>
              <a:rPr lang="en-US" sz="1600" dirty="0">
                <a:solidFill>
                  <a:schemeClr val="tx1"/>
                </a:solidFill>
                <a:latin typeface="Segoe UI Light"/>
                <a:cs typeface="Segoe UI Light"/>
              </a:rPr>
              <a:t>” (SharePoint)</a:t>
            </a:r>
            <a:endParaRPr lang="en-US" sz="20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400" dirty="0">
                <a:latin typeface="Segoe UI Light"/>
                <a:cs typeface="Segoe UI Light"/>
              </a:rPr>
              <a:t>Site Address: </a:t>
            </a:r>
            <a:r>
              <a:rPr lang="en-US" sz="1400" b="1" dirty="0" err="1">
                <a:latin typeface="Segoe UI Light"/>
                <a:cs typeface="Segoe UI Light"/>
              </a:rPr>
              <a:t>FlowTraining</a:t>
            </a:r>
            <a:endParaRPr lang="en-US" sz="14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400" dirty="0">
                <a:latin typeface="Segoe UI Light"/>
                <a:cs typeface="Segoe UI Light"/>
              </a:rPr>
              <a:t>List Name: </a:t>
            </a:r>
            <a:r>
              <a:rPr lang="en-US" sz="1400" b="1" dirty="0" err="1">
                <a:latin typeface="Segoe UI Light"/>
                <a:cs typeface="Segoe UI Light"/>
              </a:rPr>
              <a:t>CarsList</a:t>
            </a:r>
            <a:r>
              <a:rPr lang="en-US" sz="1400" dirty="0">
                <a:latin typeface="Segoe UI Light"/>
                <a:cs typeface="Segoe UI Light"/>
              </a:rPr>
              <a:t> </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latin typeface="Segoe UI Light"/>
                <a:cs typeface="Segoe UI Light"/>
              </a:rPr>
              <a:t>Limit Entries to Folder: </a:t>
            </a:r>
            <a:r>
              <a:rPr lang="en-US" sz="1400" b="1" dirty="0">
                <a:latin typeface="Segoe UI Light"/>
                <a:cs typeface="Segoe UI Light"/>
              </a:rPr>
              <a:t>/</a:t>
            </a:r>
            <a:endParaRPr lang="en-US" sz="1400" dirty="0">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Parse JSON</a:t>
            </a:r>
            <a:r>
              <a:rPr lang="en-US" sz="16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400" dirty="0">
                <a:latin typeface="Segoe UI Light"/>
                <a:cs typeface="Segoe UI Light"/>
              </a:rPr>
              <a:t>Content: </a:t>
            </a:r>
            <a:r>
              <a:rPr lang="en-US" sz="1400" b="1" dirty="0">
                <a:solidFill>
                  <a:srgbClr val="FF0000"/>
                </a:solidFill>
                <a:latin typeface="Segoe UI Light"/>
                <a:cs typeface="Segoe UI Light"/>
              </a:rPr>
              <a:t>[body] </a:t>
            </a:r>
            <a:r>
              <a:rPr lang="en-US" sz="1400" dirty="0">
                <a:latin typeface="Segoe UI Light"/>
                <a:cs typeface="Segoe UI Light"/>
              </a:rPr>
              <a:t>(dynamic content from Get items)</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latin typeface="Segoe UI Light"/>
                <a:cs typeface="Segoe UI Light"/>
              </a:rPr>
              <a:t>Schema: </a:t>
            </a:r>
            <a:r>
              <a:rPr lang="en-US" sz="1400" b="1" dirty="0">
                <a:latin typeface="Segoe UI Light"/>
                <a:cs typeface="Segoe UI Light"/>
              </a:rPr>
              <a:t>{"type": "</a:t>
            </a:r>
            <a:r>
              <a:rPr lang="en-US" sz="1400" b="1" dirty="0" err="1">
                <a:latin typeface="Segoe UI Light"/>
                <a:cs typeface="Segoe UI Light"/>
              </a:rPr>
              <a:t>object","properties</a:t>
            </a:r>
            <a:r>
              <a:rPr lang="en-US" sz="1400" b="1" dirty="0">
                <a:latin typeface="Segoe UI Light"/>
                <a:cs typeface="Segoe UI Light"/>
              </a:rPr>
              <a:t>": {"value": {"type": "</a:t>
            </a:r>
            <a:r>
              <a:rPr lang="en-US" sz="1400" b="1" dirty="0" err="1">
                <a:latin typeface="Segoe UI Light"/>
                <a:cs typeface="Segoe UI Light"/>
              </a:rPr>
              <a:t>array","items</a:t>
            </a:r>
            <a:r>
              <a:rPr lang="en-US" sz="1400" b="1" dirty="0">
                <a:latin typeface="Segoe UI Light"/>
                <a:cs typeface="Segoe UI Light"/>
              </a:rPr>
              <a:t>": {"type": "</a:t>
            </a:r>
            <a:r>
              <a:rPr lang="en-US" sz="1400" b="1" dirty="0" err="1">
                <a:latin typeface="Segoe UI Light"/>
                <a:cs typeface="Segoe UI Light"/>
              </a:rPr>
              <a:t>object","properties</a:t>
            </a:r>
            <a:r>
              <a:rPr lang="en-US" sz="1400" b="1" dirty="0">
                <a:latin typeface="Segoe UI Light"/>
                <a:cs typeface="Segoe UI Light"/>
              </a:rPr>
              <a:t>": {"Brand": {"type": "string"},"Price": {"type": "integer"}}}}}}</a:t>
            </a:r>
            <a:endParaRPr lang="en-US" sz="1400" b="1" dirty="0">
              <a:solidFill>
                <a:schemeClr val="tx1"/>
              </a:solidFill>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Create CSV table</a:t>
            </a:r>
            <a:r>
              <a:rPr lang="en-US" sz="1600" dirty="0">
                <a:solidFill>
                  <a:schemeClr val="tx1"/>
                </a:solidFill>
                <a:latin typeface="Segoe UI Light"/>
                <a:cs typeface="Segoe UI Light"/>
              </a:rPr>
              <a:t>” (Data operation)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[value] </a:t>
            </a:r>
            <a:r>
              <a:rPr lang="en-US" sz="1400" dirty="0">
                <a:latin typeface="Segoe UI Light"/>
                <a:cs typeface="Segoe UI Light"/>
              </a:rPr>
              <a:t>(dynamic content from Parse JSON)</a:t>
            </a:r>
            <a:endParaRPr lang="en-US" sz="1400" dirty="0">
              <a:solidFill>
                <a:srgbClr val="FF0000"/>
              </a:solidFill>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Select</a:t>
            </a:r>
            <a:r>
              <a:rPr lang="en-US" sz="1600" dirty="0">
                <a:solidFill>
                  <a:schemeClr val="tx1"/>
                </a:solidFill>
                <a:latin typeface="Segoe UI Light"/>
                <a:cs typeface="Segoe UI Light"/>
              </a:rPr>
              <a:t>” (Data operation)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[value] </a:t>
            </a:r>
            <a:r>
              <a:rPr lang="en-US" sz="1400" dirty="0">
                <a:latin typeface="Segoe UI Light"/>
                <a:cs typeface="Segoe UI Light"/>
              </a:rPr>
              <a:t>(dynamic content from Parse JSON)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latin typeface="Segoe UI Light"/>
                <a:cs typeface="Segoe UI Light"/>
              </a:rPr>
              <a:t>Map: 	</a:t>
            </a:r>
            <a:r>
              <a:rPr lang="en-US" sz="1200" dirty="0">
                <a:latin typeface="Segoe UI Light"/>
                <a:cs typeface="Segoe UI Light"/>
              </a:rPr>
              <a:t>Brand -&gt; </a:t>
            </a:r>
            <a:r>
              <a:rPr lang="en-US" sz="1200" b="1" dirty="0">
                <a:solidFill>
                  <a:srgbClr val="FF0000"/>
                </a:solidFill>
                <a:latin typeface="Segoe UI Light"/>
                <a:cs typeface="Segoe UI Light"/>
              </a:rPr>
              <a:t>[Brand] </a:t>
            </a:r>
            <a:r>
              <a:rPr lang="en-US" sz="1200" dirty="0">
                <a:latin typeface="Segoe UI Light"/>
                <a:cs typeface="Segoe UI Light"/>
              </a:rPr>
              <a:t>(dynamic content from Parse JSON)</a:t>
            </a:r>
          </a:p>
          <a:p>
            <a:pPr marL="447933" lvl="3" defTabSz="932742">
              <a:lnSpc>
                <a:spcPct val="100000"/>
              </a:lnSpc>
              <a:spcBef>
                <a:spcPts val="0"/>
              </a:spcBef>
              <a:spcAft>
                <a:spcPts val="600"/>
              </a:spcAft>
              <a:defRPr/>
            </a:pPr>
            <a:r>
              <a:rPr lang="en-US" sz="1200" dirty="0">
                <a:latin typeface="Segoe UI Light"/>
                <a:cs typeface="Segoe UI Light"/>
              </a:rPr>
              <a:t>	Price -&gt; </a:t>
            </a:r>
            <a:r>
              <a:rPr lang="en-US" sz="1200" b="1" dirty="0">
                <a:solidFill>
                  <a:srgbClr val="FF0000"/>
                </a:solidFill>
                <a:latin typeface="Segoe UI Light"/>
                <a:cs typeface="Segoe UI Light"/>
              </a:rPr>
              <a:t>[Price] </a:t>
            </a:r>
            <a:r>
              <a:rPr lang="en-US" sz="1200" dirty="0">
                <a:latin typeface="Segoe UI Light"/>
                <a:cs typeface="Segoe UI Light"/>
              </a:rPr>
              <a:t>(dynamic content from Parse JSON)</a:t>
            </a:r>
            <a:endParaRPr lang="en-US" sz="1200" b="1" dirty="0">
              <a:solidFill>
                <a:srgbClr val="FF0000"/>
              </a:solidFill>
              <a:latin typeface="Segoe UI Light"/>
              <a:cs typeface="Segoe UI Light"/>
            </a:endParaRPr>
          </a:p>
          <a:p>
            <a:pPr marL="271463" indent="-271463" defTabSz="932742">
              <a:lnSpc>
                <a:spcPct val="100000"/>
              </a:lnSpc>
              <a:spcBef>
                <a:spcPts val="0"/>
              </a:spcBef>
              <a:buFont typeface="+mj-lt"/>
              <a:buAutoNum type="arabicPeriod"/>
              <a:defRPr/>
            </a:pPr>
            <a:r>
              <a:rPr lang="en-US" sz="1600" dirty="0">
                <a:solidFill>
                  <a:schemeClr val="tx1"/>
                </a:solidFill>
                <a:latin typeface="Segoe UI Light"/>
                <a:cs typeface="Segoe UI Light"/>
              </a:rPr>
              <a:t>Add new step “</a:t>
            </a:r>
            <a:r>
              <a:rPr lang="en-US" sz="1600" b="1" dirty="0">
                <a:solidFill>
                  <a:schemeClr val="tx1"/>
                </a:solidFill>
                <a:latin typeface="Segoe UI Light"/>
                <a:cs typeface="Segoe UI Light"/>
              </a:rPr>
              <a:t>Create HTML table</a:t>
            </a:r>
            <a:r>
              <a:rPr lang="en-US" sz="1600" dirty="0">
                <a:solidFill>
                  <a:schemeClr val="tx1"/>
                </a:solidFill>
                <a:latin typeface="Segoe UI Light"/>
                <a:cs typeface="Segoe UI Light"/>
              </a:rPr>
              <a:t>” (Data operation)</a:t>
            </a:r>
          </a:p>
          <a:p>
            <a:pPr marL="447675" lvl="2" indent="-223838" defTabSz="932742">
              <a:lnSpc>
                <a:spcPct val="100000"/>
              </a:lnSpc>
              <a:spcBef>
                <a:spcPts val="0"/>
              </a:spcBef>
              <a:spcAft>
                <a:spcPts val="600"/>
              </a:spcAft>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[Output] </a:t>
            </a:r>
            <a:r>
              <a:rPr lang="en-US" sz="1400" dirty="0">
                <a:latin typeface="Segoe UI Light"/>
                <a:cs typeface="Segoe UI Light"/>
              </a:rPr>
              <a:t>(dynamic content from Select)</a:t>
            </a:r>
            <a:endParaRPr lang="en-US" sz="1400" b="1" dirty="0">
              <a:solidFill>
                <a:srgbClr val="FF0000"/>
              </a:solidFill>
              <a:latin typeface="Segoe UI Light"/>
              <a:cs typeface="Segoe UI Light"/>
            </a:endParaRP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Filter array</a:t>
            </a:r>
            <a:r>
              <a:rPr lang="en-US" sz="1800" dirty="0">
                <a:solidFill>
                  <a:schemeClr val="tx1"/>
                </a:solidFill>
                <a:latin typeface="Segoe UI Light"/>
                <a:cs typeface="Segoe UI Light"/>
              </a:rPr>
              <a:t>” (Data operation)</a:t>
            </a:r>
          </a:p>
          <a:p>
            <a:pPr marL="447675" lvl="2" indent="-223838" defTabSz="932742">
              <a:lnSpc>
                <a:spcPct val="100000"/>
              </a:lnSpc>
              <a:spcBef>
                <a:spcPts val="0"/>
              </a:spcBef>
              <a:buFont typeface="Arial" panose="020B0604020202020204" pitchFamily="34" charset="0"/>
              <a:buChar char="•"/>
              <a:defRPr/>
            </a:pPr>
            <a:r>
              <a:rPr lang="en-US" sz="1400" dirty="0">
                <a:solidFill>
                  <a:schemeClr val="tx1"/>
                </a:solidFill>
                <a:latin typeface="Segoe UI Light"/>
                <a:cs typeface="Segoe UI Light"/>
              </a:rPr>
              <a:t>From: </a:t>
            </a:r>
            <a:r>
              <a:rPr lang="en-US" sz="1400" b="1" dirty="0">
                <a:solidFill>
                  <a:srgbClr val="FF0000"/>
                </a:solidFill>
                <a:latin typeface="Segoe UI Light"/>
                <a:cs typeface="Segoe UI Light"/>
              </a:rPr>
              <a:t>[Output] </a:t>
            </a:r>
            <a:r>
              <a:rPr lang="en-US" sz="1400" dirty="0">
                <a:latin typeface="Segoe UI Light"/>
                <a:cs typeface="Segoe UI Light"/>
              </a:rPr>
              <a:t>(dynamic content from Select)</a:t>
            </a:r>
          </a:p>
          <a:p>
            <a:pPr marL="447675" lvl="2" indent="-223520" defTabSz="932742">
              <a:lnSpc>
                <a:spcPct val="100000"/>
              </a:lnSpc>
              <a:spcBef>
                <a:spcPts val="0"/>
              </a:spcBef>
              <a:spcAft>
                <a:spcPts val="600"/>
              </a:spcAft>
              <a:buFont typeface="Arial" panose="020B0604020202020204" pitchFamily="34" charset="0"/>
              <a:buChar char="•"/>
              <a:defRPr/>
            </a:pPr>
            <a:r>
              <a:rPr lang="en-US" sz="1400" b="1">
                <a:latin typeface="Segoe UI Light"/>
                <a:cs typeface="Segoe UI Light"/>
              </a:rPr>
              <a:t>item()?['Brand'] </a:t>
            </a:r>
            <a:r>
              <a:rPr lang="en-US" sz="1400" dirty="0">
                <a:latin typeface="Segoe UI Light"/>
                <a:cs typeface="Segoe UI Light"/>
              </a:rPr>
              <a:t>‘is equal to’ </a:t>
            </a:r>
            <a:r>
              <a:rPr lang="en-US" sz="1400" b="1" dirty="0">
                <a:latin typeface="Segoe UI Light"/>
                <a:cs typeface="Segoe UI Light"/>
              </a:rPr>
              <a:t>VW</a:t>
            </a:r>
          </a:p>
          <a:p>
            <a:pPr marL="271463" indent="-271463" defTabSz="932742">
              <a:lnSpc>
                <a:spcPct val="100000"/>
              </a:lnSpc>
              <a:spcBef>
                <a:spcPts val="0"/>
              </a:spcBef>
              <a:spcAft>
                <a:spcPts val="600"/>
              </a:spcAft>
              <a:buFont typeface="+mj-lt"/>
              <a:buAutoNum type="arabicPeriod"/>
              <a:defRPr/>
            </a:pPr>
            <a:r>
              <a:rPr lang="en-US" sz="1600" dirty="0">
                <a:solidFill>
                  <a:schemeClr val="tx1"/>
                </a:solidFill>
                <a:latin typeface="Segoe UI Light"/>
                <a:cs typeface="Segoe UI Light"/>
              </a:rPr>
              <a:t>Save and test the Flow</a:t>
            </a:r>
          </a:p>
        </p:txBody>
      </p:sp>
      <p:sp>
        <p:nvSpPr>
          <p:cNvPr id="5" name="TextBox 4">
            <a:extLst>
              <a:ext uri="{FF2B5EF4-FFF2-40B4-BE49-F238E27FC236}">
                <a16:creationId xmlns:a16="http://schemas.microsoft.com/office/drawing/2014/main" id="{055FBAA1-C499-416A-BA68-E4A8F575D0C7}"/>
              </a:ext>
            </a:extLst>
          </p:cNvPr>
          <p:cNvSpPr txBox="1"/>
          <p:nvPr/>
        </p:nvSpPr>
        <p:spPr>
          <a:xfrm>
            <a:off x="10660004" y="133930"/>
            <a:ext cx="1396473" cy="369332"/>
          </a:xfrm>
          <a:prstGeom prst="rect">
            <a:avLst/>
          </a:prstGeom>
          <a:solidFill>
            <a:srgbClr val="FFC000"/>
          </a:solidFill>
        </p:spPr>
        <p:txBody>
          <a:bodyPr wrap="none" rtlCol="0">
            <a:spAutoFit/>
          </a:bodyPr>
          <a:lstStyle/>
          <a:p>
            <a:r>
              <a:rPr lang="en-US" b="1" dirty="0"/>
              <a:t>Follow along</a:t>
            </a:r>
          </a:p>
        </p:txBody>
      </p:sp>
      <p:pic>
        <p:nvPicPr>
          <p:cNvPr id="4" name="Picture 3">
            <a:extLst>
              <a:ext uri="{FF2B5EF4-FFF2-40B4-BE49-F238E27FC236}">
                <a16:creationId xmlns:a16="http://schemas.microsoft.com/office/drawing/2014/main" id="{ED99984D-C8A0-47CC-84E2-33FE151173F9}"/>
              </a:ext>
            </a:extLst>
          </p:cNvPr>
          <p:cNvPicPr>
            <a:picLocks noChangeAspect="1"/>
          </p:cNvPicPr>
          <p:nvPr/>
        </p:nvPicPr>
        <p:blipFill>
          <a:blip r:embed="rId4"/>
          <a:stretch>
            <a:fillRect/>
          </a:stretch>
        </p:blipFill>
        <p:spPr>
          <a:xfrm>
            <a:off x="7432963" y="583231"/>
            <a:ext cx="4231005" cy="1195618"/>
          </a:xfrm>
          <a:prstGeom prst="rect">
            <a:avLst/>
          </a:prstGeom>
        </p:spPr>
      </p:pic>
      <p:pic>
        <p:nvPicPr>
          <p:cNvPr id="6" name="Picture 5">
            <a:extLst>
              <a:ext uri="{FF2B5EF4-FFF2-40B4-BE49-F238E27FC236}">
                <a16:creationId xmlns:a16="http://schemas.microsoft.com/office/drawing/2014/main" id="{5C6F3E61-F8EB-4A9C-A37D-99A592DF501A}"/>
              </a:ext>
            </a:extLst>
          </p:cNvPr>
          <p:cNvPicPr>
            <a:picLocks noChangeAspect="1"/>
          </p:cNvPicPr>
          <p:nvPr/>
        </p:nvPicPr>
        <p:blipFill>
          <a:blip r:embed="rId5"/>
          <a:stretch>
            <a:fillRect/>
          </a:stretch>
        </p:blipFill>
        <p:spPr>
          <a:xfrm>
            <a:off x="9151715" y="1331227"/>
            <a:ext cx="3040285" cy="1480050"/>
          </a:xfrm>
          <a:prstGeom prst="rect">
            <a:avLst/>
          </a:prstGeom>
        </p:spPr>
      </p:pic>
      <p:pic>
        <p:nvPicPr>
          <p:cNvPr id="7" name="Picture 6">
            <a:extLst>
              <a:ext uri="{FF2B5EF4-FFF2-40B4-BE49-F238E27FC236}">
                <a16:creationId xmlns:a16="http://schemas.microsoft.com/office/drawing/2014/main" id="{0002517B-DEB5-4880-B5EA-6591ED1E494B}"/>
              </a:ext>
            </a:extLst>
          </p:cNvPr>
          <p:cNvPicPr>
            <a:picLocks noChangeAspect="1"/>
          </p:cNvPicPr>
          <p:nvPr/>
        </p:nvPicPr>
        <p:blipFill>
          <a:blip r:embed="rId6"/>
          <a:stretch>
            <a:fillRect/>
          </a:stretch>
        </p:blipFill>
        <p:spPr>
          <a:xfrm>
            <a:off x="7471979" y="2181811"/>
            <a:ext cx="2642644" cy="850005"/>
          </a:xfrm>
          <a:prstGeom prst="rect">
            <a:avLst/>
          </a:prstGeom>
        </p:spPr>
      </p:pic>
      <p:pic>
        <p:nvPicPr>
          <p:cNvPr id="9" name="Picture 8">
            <a:extLst>
              <a:ext uri="{FF2B5EF4-FFF2-40B4-BE49-F238E27FC236}">
                <a16:creationId xmlns:a16="http://schemas.microsoft.com/office/drawing/2014/main" id="{3ED1F81E-B201-4087-B34A-D1EEDA7D42F5}"/>
              </a:ext>
            </a:extLst>
          </p:cNvPr>
          <p:cNvPicPr>
            <a:picLocks noChangeAspect="1"/>
          </p:cNvPicPr>
          <p:nvPr/>
        </p:nvPicPr>
        <p:blipFill>
          <a:blip r:embed="rId7"/>
          <a:stretch>
            <a:fillRect/>
          </a:stretch>
        </p:blipFill>
        <p:spPr>
          <a:xfrm>
            <a:off x="7491157" y="3990291"/>
            <a:ext cx="2127009" cy="807296"/>
          </a:xfrm>
          <a:prstGeom prst="rect">
            <a:avLst/>
          </a:prstGeom>
        </p:spPr>
      </p:pic>
      <p:pic>
        <p:nvPicPr>
          <p:cNvPr id="11" name="Picture 10">
            <a:extLst>
              <a:ext uri="{FF2B5EF4-FFF2-40B4-BE49-F238E27FC236}">
                <a16:creationId xmlns:a16="http://schemas.microsoft.com/office/drawing/2014/main" id="{C7B01C0C-6D9F-433B-BDD5-FA3AD8ED9509}"/>
              </a:ext>
            </a:extLst>
          </p:cNvPr>
          <p:cNvPicPr>
            <a:picLocks noChangeAspect="1"/>
          </p:cNvPicPr>
          <p:nvPr/>
        </p:nvPicPr>
        <p:blipFill>
          <a:blip r:embed="rId8"/>
          <a:stretch>
            <a:fillRect/>
          </a:stretch>
        </p:blipFill>
        <p:spPr>
          <a:xfrm>
            <a:off x="8793301" y="4797587"/>
            <a:ext cx="3231134" cy="1098494"/>
          </a:xfrm>
          <a:prstGeom prst="rect">
            <a:avLst/>
          </a:prstGeom>
        </p:spPr>
      </p:pic>
    </p:spTree>
    <p:extLst>
      <p:ext uri="{BB962C8B-B14F-4D97-AF65-F5344CB8AC3E}">
        <p14:creationId xmlns:p14="http://schemas.microsoft.com/office/powerpoint/2010/main" val="42657619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447367" y="335628"/>
            <a:ext cx="10515600" cy="1325563"/>
          </a:xfrm>
        </p:spPr>
        <p:txBody>
          <a:bodyPr/>
          <a:lstStyle/>
          <a:p>
            <a:r>
              <a:rPr lang="en-US" b="1"/>
              <a:t>Good practice - Flow naming</a:t>
            </a:r>
            <a:br>
              <a:rPr lang="en-US" b="1"/>
            </a:br>
            <a:endParaRPr lang="en-US" b="1"/>
          </a:p>
        </p:txBody>
      </p:sp>
      <p:pic>
        <p:nvPicPr>
          <p:cNvPr id="6" name="Picture 5">
            <a:extLst>
              <a:ext uri="{FF2B5EF4-FFF2-40B4-BE49-F238E27FC236}">
                <a16:creationId xmlns:a16="http://schemas.microsoft.com/office/drawing/2014/main" id="{D0AFDC86-9A1A-4172-ACD9-C61C64FCD849}"/>
              </a:ext>
            </a:extLst>
          </p:cNvPr>
          <p:cNvPicPr>
            <a:picLocks noChangeAspect="1"/>
          </p:cNvPicPr>
          <p:nvPr/>
        </p:nvPicPr>
        <p:blipFill>
          <a:blip r:embed="rId2"/>
          <a:stretch>
            <a:fillRect/>
          </a:stretch>
        </p:blipFill>
        <p:spPr>
          <a:xfrm>
            <a:off x="5965165" y="2440705"/>
            <a:ext cx="6208732" cy="2351076"/>
          </a:xfrm>
          <a:prstGeom prst="rect">
            <a:avLst/>
          </a:prstGeom>
        </p:spPr>
      </p:pic>
      <p:pic>
        <p:nvPicPr>
          <p:cNvPr id="7" name="Picture 6">
            <a:extLst>
              <a:ext uri="{FF2B5EF4-FFF2-40B4-BE49-F238E27FC236}">
                <a16:creationId xmlns:a16="http://schemas.microsoft.com/office/drawing/2014/main" id="{6CBC19F8-8B9F-425E-B7EA-6ECBC9435D84}"/>
              </a:ext>
            </a:extLst>
          </p:cNvPr>
          <p:cNvPicPr>
            <a:picLocks noChangeAspect="1"/>
          </p:cNvPicPr>
          <p:nvPr/>
        </p:nvPicPr>
        <p:blipFill>
          <a:blip r:embed="rId3"/>
          <a:stretch>
            <a:fillRect/>
          </a:stretch>
        </p:blipFill>
        <p:spPr>
          <a:xfrm>
            <a:off x="730972" y="2354275"/>
            <a:ext cx="4729696" cy="2988778"/>
          </a:xfrm>
          <a:prstGeom prst="rect">
            <a:avLst/>
          </a:prstGeom>
        </p:spPr>
      </p:pic>
      <p:sp>
        <p:nvSpPr>
          <p:cNvPr id="9" name="Rectangle 8">
            <a:extLst>
              <a:ext uri="{FF2B5EF4-FFF2-40B4-BE49-F238E27FC236}">
                <a16:creationId xmlns:a16="http://schemas.microsoft.com/office/drawing/2014/main" id="{D3449547-B3E8-4F79-BA89-45B357A9516D}"/>
              </a:ext>
            </a:extLst>
          </p:cNvPr>
          <p:cNvSpPr/>
          <p:nvPr/>
        </p:nvSpPr>
        <p:spPr bwMode="auto">
          <a:xfrm>
            <a:off x="1507489" y="1311226"/>
            <a:ext cx="2258959" cy="6353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BAD NAME</a:t>
            </a:r>
          </a:p>
        </p:txBody>
      </p:sp>
      <p:sp>
        <p:nvSpPr>
          <p:cNvPr id="10" name="Rectangle 9">
            <a:extLst>
              <a:ext uri="{FF2B5EF4-FFF2-40B4-BE49-F238E27FC236}">
                <a16:creationId xmlns:a16="http://schemas.microsoft.com/office/drawing/2014/main" id="{DF14F2D4-12D7-4ADF-B679-005988B5E2C2}"/>
              </a:ext>
            </a:extLst>
          </p:cNvPr>
          <p:cNvSpPr/>
          <p:nvPr/>
        </p:nvSpPr>
        <p:spPr bwMode="auto">
          <a:xfrm>
            <a:off x="6801925" y="1311226"/>
            <a:ext cx="2258959" cy="635332"/>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GOOD NAME</a:t>
            </a:r>
          </a:p>
        </p:txBody>
      </p:sp>
      <p:sp>
        <p:nvSpPr>
          <p:cNvPr id="11" name="Rectangle 10">
            <a:extLst>
              <a:ext uri="{FF2B5EF4-FFF2-40B4-BE49-F238E27FC236}">
                <a16:creationId xmlns:a16="http://schemas.microsoft.com/office/drawing/2014/main" id="{30265D7E-AD77-4020-927F-5CB66E0260E3}"/>
              </a:ext>
            </a:extLst>
          </p:cNvPr>
          <p:cNvSpPr/>
          <p:nvPr/>
        </p:nvSpPr>
        <p:spPr bwMode="auto">
          <a:xfrm>
            <a:off x="2566376" y="3923147"/>
            <a:ext cx="2470737" cy="49414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b="1">
                <a:gradFill>
                  <a:gsLst>
                    <a:gs pos="0">
                      <a:srgbClr val="FFFFFF"/>
                    </a:gs>
                    <a:gs pos="100000">
                      <a:srgbClr val="FFFFFF"/>
                    </a:gs>
                  </a:gsLst>
                  <a:lin ang="5400000" scaled="0"/>
                </a:gradFill>
                <a:ea typeface="Segoe UI" pitchFamily="34" charset="0"/>
                <a:cs typeface="Segoe UI" pitchFamily="34" charset="0"/>
              </a:rPr>
              <a:t>Description missing</a:t>
            </a:r>
          </a:p>
        </p:txBody>
      </p:sp>
      <p:sp>
        <p:nvSpPr>
          <p:cNvPr id="12" name="Rectangle 11">
            <a:extLst>
              <a:ext uri="{FF2B5EF4-FFF2-40B4-BE49-F238E27FC236}">
                <a16:creationId xmlns:a16="http://schemas.microsoft.com/office/drawing/2014/main" id="{E11588D1-348C-420D-937E-115D34A8A49B}"/>
              </a:ext>
            </a:extLst>
          </p:cNvPr>
          <p:cNvSpPr/>
          <p:nvPr/>
        </p:nvSpPr>
        <p:spPr bwMode="auto">
          <a:xfrm>
            <a:off x="8496144" y="3923147"/>
            <a:ext cx="2470737" cy="4941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b="1">
                <a:gradFill>
                  <a:gsLst>
                    <a:gs pos="0">
                      <a:srgbClr val="FFFFFF"/>
                    </a:gs>
                    <a:gs pos="100000">
                      <a:srgbClr val="FFFFFF"/>
                    </a:gs>
                  </a:gsLst>
                  <a:lin ang="5400000" scaled="0"/>
                </a:gradFill>
                <a:ea typeface="Segoe UI" pitchFamily="34" charset="0"/>
                <a:cs typeface="Segoe UI" pitchFamily="34" charset="0"/>
              </a:rPr>
              <a:t>Good Description</a:t>
            </a:r>
          </a:p>
        </p:txBody>
      </p:sp>
    </p:spTree>
    <p:extLst>
      <p:ext uri="{BB962C8B-B14F-4D97-AF65-F5344CB8AC3E}">
        <p14:creationId xmlns:p14="http://schemas.microsoft.com/office/powerpoint/2010/main" val="3252547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285135" y="261886"/>
            <a:ext cx="10515600" cy="1325563"/>
          </a:xfrm>
        </p:spPr>
        <p:txBody>
          <a:bodyPr/>
          <a:lstStyle/>
          <a:p>
            <a:r>
              <a:rPr lang="en-US" b="1"/>
              <a:t>Good practice - Action naming</a:t>
            </a:r>
            <a:br>
              <a:rPr lang="en-US" b="1"/>
            </a:br>
            <a:endParaRPr lang="en-US" b="1"/>
          </a:p>
        </p:txBody>
      </p:sp>
      <p:pic>
        <p:nvPicPr>
          <p:cNvPr id="6" name="Picture 5">
            <a:extLst>
              <a:ext uri="{FF2B5EF4-FFF2-40B4-BE49-F238E27FC236}">
                <a16:creationId xmlns:a16="http://schemas.microsoft.com/office/drawing/2014/main" id="{F16DDECB-D9EB-4050-A85D-2C5CA610C7BE}"/>
              </a:ext>
            </a:extLst>
          </p:cNvPr>
          <p:cNvPicPr>
            <a:picLocks noChangeAspect="1"/>
          </p:cNvPicPr>
          <p:nvPr/>
        </p:nvPicPr>
        <p:blipFill rotWithShape="1">
          <a:blip r:embed="rId3"/>
          <a:srcRect r="63204"/>
          <a:stretch/>
        </p:blipFill>
        <p:spPr>
          <a:xfrm>
            <a:off x="730972" y="2017150"/>
            <a:ext cx="1714352" cy="3128368"/>
          </a:xfrm>
          <a:prstGeom prst="rect">
            <a:avLst/>
          </a:prstGeom>
        </p:spPr>
      </p:pic>
      <p:sp>
        <p:nvSpPr>
          <p:cNvPr id="7" name="Rectangle 6">
            <a:extLst>
              <a:ext uri="{FF2B5EF4-FFF2-40B4-BE49-F238E27FC236}">
                <a16:creationId xmlns:a16="http://schemas.microsoft.com/office/drawing/2014/main" id="{8C94EA19-508D-46B5-923C-BD5481649982}"/>
              </a:ext>
            </a:extLst>
          </p:cNvPr>
          <p:cNvSpPr/>
          <p:nvPr/>
        </p:nvSpPr>
        <p:spPr bwMode="auto">
          <a:xfrm>
            <a:off x="448602" y="1240633"/>
            <a:ext cx="2258959" cy="63533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BAD NAME</a:t>
            </a:r>
          </a:p>
        </p:txBody>
      </p:sp>
      <p:sp>
        <p:nvSpPr>
          <p:cNvPr id="8" name="Rectangle 7">
            <a:extLst>
              <a:ext uri="{FF2B5EF4-FFF2-40B4-BE49-F238E27FC236}">
                <a16:creationId xmlns:a16="http://schemas.microsoft.com/office/drawing/2014/main" id="{BCDE317C-3AD2-4888-8628-B8EB33D43E81}"/>
              </a:ext>
            </a:extLst>
          </p:cNvPr>
          <p:cNvSpPr/>
          <p:nvPr/>
        </p:nvSpPr>
        <p:spPr bwMode="auto">
          <a:xfrm>
            <a:off x="8143182" y="1099448"/>
            <a:ext cx="2258959" cy="635332"/>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a:gradFill>
                  <a:gsLst>
                    <a:gs pos="0">
                      <a:srgbClr val="FFFFFF"/>
                    </a:gs>
                    <a:gs pos="100000">
                      <a:srgbClr val="FFFFFF"/>
                    </a:gs>
                  </a:gsLst>
                  <a:lin ang="5400000" scaled="0"/>
                </a:gradFill>
                <a:ea typeface="Segoe UI" pitchFamily="34" charset="0"/>
                <a:cs typeface="Segoe UI" pitchFamily="34" charset="0"/>
              </a:rPr>
              <a:t>GOOD NAME</a:t>
            </a:r>
          </a:p>
        </p:txBody>
      </p:sp>
      <p:pic>
        <p:nvPicPr>
          <p:cNvPr id="9" name="Picture 8">
            <a:extLst>
              <a:ext uri="{FF2B5EF4-FFF2-40B4-BE49-F238E27FC236}">
                <a16:creationId xmlns:a16="http://schemas.microsoft.com/office/drawing/2014/main" id="{08A8553E-5EA3-43A9-9A93-E2B17B900FF0}"/>
              </a:ext>
            </a:extLst>
          </p:cNvPr>
          <p:cNvPicPr>
            <a:picLocks noChangeAspect="1"/>
          </p:cNvPicPr>
          <p:nvPr/>
        </p:nvPicPr>
        <p:blipFill rotWithShape="1">
          <a:blip r:embed="rId4"/>
          <a:srcRect r="45051"/>
          <a:stretch/>
        </p:blipFill>
        <p:spPr>
          <a:xfrm>
            <a:off x="8001997" y="1946558"/>
            <a:ext cx="2521332" cy="2356685"/>
          </a:xfrm>
          <a:prstGeom prst="rect">
            <a:avLst/>
          </a:prstGeom>
        </p:spPr>
      </p:pic>
      <p:pic>
        <p:nvPicPr>
          <p:cNvPr id="10" name="Picture 9">
            <a:extLst>
              <a:ext uri="{FF2B5EF4-FFF2-40B4-BE49-F238E27FC236}">
                <a16:creationId xmlns:a16="http://schemas.microsoft.com/office/drawing/2014/main" id="{60B4F3BE-A754-4904-AA27-00976DEC7449}"/>
              </a:ext>
            </a:extLst>
          </p:cNvPr>
          <p:cNvPicPr>
            <a:picLocks noChangeAspect="1"/>
          </p:cNvPicPr>
          <p:nvPr/>
        </p:nvPicPr>
        <p:blipFill>
          <a:blip r:embed="rId5"/>
          <a:stretch>
            <a:fillRect/>
          </a:stretch>
        </p:blipFill>
        <p:spPr>
          <a:xfrm>
            <a:off x="589788" y="5264405"/>
            <a:ext cx="2865433" cy="1163248"/>
          </a:xfrm>
          <a:prstGeom prst="rect">
            <a:avLst/>
          </a:prstGeom>
        </p:spPr>
      </p:pic>
      <p:pic>
        <p:nvPicPr>
          <p:cNvPr id="11" name="Picture 10">
            <a:extLst>
              <a:ext uri="{FF2B5EF4-FFF2-40B4-BE49-F238E27FC236}">
                <a16:creationId xmlns:a16="http://schemas.microsoft.com/office/drawing/2014/main" id="{C6713392-09E4-4B87-BE1C-2273A4BDBF4A}"/>
              </a:ext>
            </a:extLst>
          </p:cNvPr>
          <p:cNvPicPr>
            <a:picLocks noChangeAspect="1"/>
          </p:cNvPicPr>
          <p:nvPr/>
        </p:nvPicPr>
        <p:blipFill>
          <a:blip r:embed="rId6"/>
          <a:stretch>
            <a:fillRect/>
          </a:stretch>
        </p:blipFill>
        <p:spPr>
          <a:xfrm>
            <a:off x="6943110" y="5264405"/>
            <a:ext cx="4687935" cy="1316612"/>
          </a:xfrm>
          <a:prstGeom prst="rect">
            <a:avLst/>
          </a:prstGeom>
        </p:spPr>
      </p:pic>
      <p:sp>
        <p:nvSpPr>
          <p:cNvPr id="12" name="Rectangle 11">
            <a:extLst>
              <a:ext uri="{FF2B5EF4-FFF2-40B4-BE49-F238E27FC236}">
                <a16:creationId xmlns:a16="http://schemas.microsoft.com/office/drawing/2014/main" id="{CEA0C6E5-9FAE-4E0F-B1A5-0B1F62F2FB29}"/>
              </a:ext>
            </a:extLst>
          </p:cNvPr>
          <p:cNvSpPr/>
          <p:nvPr/>
        </p:nvSpPr>
        <p:spPr bwMode="auto">
          <a:xfrm>
            <a:off x="8072589" y="4629072"/>
            <a:ext cx="2470737" cy="494147"/>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b="1">
                <a:gradFill>
                  <a:gsLst>
                    <a:gs pos="0">
                      <a:srgbClr val="FFFFFF"/>
                    </a:gs>
                    <a:gs pos="100000">
                      <a:srgbClr val="FFFFFF"/>
                    </a:gs>
                  </a:gsLst>
                  <a:lin ang="5400000" scaled="0"/>
                </a:gradFill>
                <a:ea typeface="Segoe UI" pitchFamily="34" charset="0"/>
                <a:cs typeface="Segoe UI" pitchFamily="34" charset="0"/>
              </a:rPr>
              <a:t>Use comments</a:t>
            </a:r>
          </a:p>
        </p:txBody>
      </p:sp>
      <p:pic>
        <p:nvPicPr>
          <p:cNvPr id="13" name="Picture 12">
            <a:extLst>
              <a:ext uri="{FF2B5EF4-FFF2-40B4-BE49-F238E27FC236}">
                <a16:creationId xmlns:a16="http://schemas.microsoft.com/office/drawing/2014/main" id="{DC5C6639-C765-4A89-8DE2-BC32CD8A0C23}"/>
              </a:ext>
            </a:extLst>
          </p:cNvPr>
          <p:cNvPicPr>
            <a:picLocks noChangeAspect="1"/>
          </p:cNvPicPr>
          <p:nvPr/>
        </p:nvPicPr>
        <p:blipFill>
          <a:blip r:embed="rId7"/>
          <a:stretch>
            <a:fillRect/>
          </a:stretch>
        </p:blipFill>
        <p:spPr>
          <a:xfrm>
            <a:off x="3766448" y="1805373"/>
            <a:ext cx="3014511" cy="4232764"/>
          </a:xfrm>
          <a:prstGeom prst="rect">
            <a:avLst/>
          </a:prstGeom>
        </p:spPr>
      </p:pic>
    </p:spTree>
    <p:extLst>
      <p:ext uri="{BB962C8B-B14F-4D97-AF65-F5344CB8AC3E}">
        <p14:creationId xmlns:p14="http://schemas.microsoft.com/office/powerpoint/2010/main" val="14898786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39EB6A-AB6D-433E-9A73-D53BD905B327}"/>
              </a:ext>
            </a:extLst>
          </p:cNvPr>
          <p:cNvSpPr>
            <a:spLocks noGrp="1"/>
          </p:cNvSpPr>
          <p:nvPr>
            <p:ph type="title"/>
          </p:nvPr>
        </p:nvSpPr>
        <p:spPr>
          <a:xfrm>
            <a:off x="580103" y="483112"/>
            <a:ext cx="10515600" cy="1325563"/>
          </a:xfrm>
        </p:spPr>
        <p:txBody>
          <a:bodyPr>
            <a:normAutofit fontScale="90000"/>
          </a:bodyPr>
          <a:lstStyle/>
          <a:p>
            <a:r>
              <a:rPr lang="en-US" b="1" dirty="0"/>
              <a:t>Good practice </a:t>
            </a:r>
            <a:r>
              <a:rPr lang="en-US" b="1"/>
              <a:t>– Share Flows</a:t>
            </a:r>
            <a:br>
              <a:rPr lang="en-US" b="1" dirty="0"/>
            </a:br>
            <a:br>
              <a:rPr lang="en-US" b="1" dirty="0"/>
            </a:br>
            <a:endParaRPr lang="en-US" b="1" dirty="0"/>
          </a:p>
        </p:txBody>
      </p:sp>
      <p:pic>
        <p:nvPicPr>
          <p:cNvPr id="2" name="Picture 1">
            <a:extLst>
              <a:ext uri="{FF2B5EF4-FFF2-40B4-BE49-F238E27FC236}">
                <a16:creationId xmlns:a16="http://schemas.microsoft.com/office/drawing/2014/main" id="{F1810E28-858E-4BE9-A526-41C010511889}"/>
              </a:ext>
            </a:extLst>
          </p:cNvPr>
          <p:cNvPicPr>
            <a:picLocks noChangeAspect="1"/>
          </p:cNvPicPr>
          <p:nvPr/>
        </p:nvPicPr>
        <p:blipFill>
          <a:blip r:embed="rId3"/>
          <a:stretch>
            <a:fillRect/>
          </a:stretch>
        </p:blipFill>
        <p:spPr>
          <a:xfrm>
            <a:off x="730973" y="1593596"/>
            <a:ext cx="10966880" cy="3788238"/>
          </a:xfrm>
          <a:prstGeom prst="rect">
            <a:avLst/>
          </a:prstGeom>
        </p:spPr>
      </p:pic>
    </p:spTree>
    <p:extLst>
      <p:ext uri="{BB962C8B-B14F-4D97-AF65-F5344CB8AC3E}">
        <p14:creationId xmlns:p14="http://schemas.microsoft.com/office/powerpoint/2010/main" val="12714845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07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80ACFE-AA65-45F2-9917-90F629E932EC}"/>
              </a:ext>
            </a:extLst>
          </p:cNvPr>
          <p:cNvPicPr>
            <a:picLocks noChangeAspect="1"/>
          </p:cNvPicPr>
          <p:nvPr/>
        </p:nvPicPr>
        <p:blipFill rotWithShape="1">
          <a:blip r:embed="rId3">
            <a:alphaModFix amt="35000"/>
          </a:blip>
          <a:srcRect t="13942" b="1800"/>
          <a:stretch/>
        </p:blipFill>
        <p:spPr>
          <a:xfrm>
            <a:off x="0" y="0"/>
            <a:ext cx="12191980" cy="6857018"/>
          </a:xfrm>
          <a:prstGeom prst="rect">
            <a:avLst/>
          </a:prstGeom>
        </p:spPr>
      </p:pic>
      <p:sp>
        <p:nvSpPr>
          <p:cNvPr id="2" name="Title 1"/>
          <p:cNvSpPr>
            <a:spLocks noGrp="1"/>
          </p:cNvSpPr>
          <p:nvPr>
            <p:ph type="title" idx="4294967295"/>
          </p:nvPr>
        </p:nvSpPr>
        <p:spPr>
          <a:xfrm>
            <a:off x="536575" y="288925"/>
            <a:ext cx="11655425" cy="900113"/>
          </a:xfrm>
        </p:spPr>
        <p:txBody>
          <a:bodyPr vert="horz" lIns="89642" tIns="44821" rIns="89642" bIns="44821" rtlCol="0" anchor="ctr">
            <a:normAutofit/>
          </a:bodyPr>
          <a:lstStyle/>
          <a:p>
            <a:pPr defTabSz="896386"/>
            <a:r>
              <a:rPr lang="en-US" sz="4313">
                <a:solidFill>
                  <a:srgbClr val="FFFFFF"/>
                </a:solidFill>
              </a:rPr>
              <a:t>Objective</a:t>
            </a:r>
          </a:p>
        </p:txBody>
      </p:sp>
      <p:sp>
        <p:nvSpPr>
          <p:cNvPr id="3" name="Text Placeholder 2"/>
          <p:cNvSpPr>
            <a:spLocks noGrp="1"/>
          </p:cNvSpPr>
          <p:nvPr>
            <p:ph type="body" sz="quarter" idx="4294967295"/>
          </p:nvPr>
        </p:nvSpPr>
        <p:spPr>
          <a:xfrm>
            <a:off x="694267" y="2562755"/>
            <a:ext cx="11074400" cy="3495675"/>
          </a:xfrm>
        </p:spPr>
        <p:txBody>
          <a:bodyPr vert="horz" lIns="89642" tIns="44821" rIns="89642" bIns="44821" rtlCol="0">
            <a:normAutofit/>
          </a:bodyPr>
          <a:lstStyle/>
          <a:p>
            <a:pPr marL="0" indent="-224097" defTabSz="896386"/>
            <a:r>
              <a:rPr lang="en-US" dirty="0">
                <a:solidFill>
                  <a:srgbClr val="FFFFFF"/>
                </a:solidFill>
                <a:latin typeface="+mn-lt"/>
              </a:rPr>
              <a:t>Understand how to use Power Automate together with SharePoint.</a:t>
            </a:r>
          </a:p>
          <a:p>
            <a:pPr marL="0" indent="-224097" defTabSz="896386"/>
            <a:r>
              <a:rPr lang="en-US" dirty="0">
                <a:solidFill>
                  <a:srgbClr val="FFFFFF"/>
                </a:solidFill>
                <a:latin typeface="+mn-lt"/>
              </a:rPr>
              <a:t>Use variables.</a:t>
            </a:r>
          </a:p>
          <a:p>
            <a:pPr marL="0" indent="-224097" defTabSz="896386"/>
            <a:r>
              <a:rPr lang="en-US" dirty="0">
                <a:solidFill>
                  <a:srgbClr val="FFFFFF"/>
                </a:solidFill>
                <a:latin typeface="+mn-lt"/>
              </a:rPr>
              <a:t>Data operations.</a:t>
            </a:r>
          </a:p>
          <a:p>
            <a:pPr marL="0" indent="-224097" defTabSz="896386"/>
            <a:r>
              <a:rPr lang="en-US" dirty="0">
                <a:solidFill>
                  <a:srgbClr val="FFFFFF"/>
                </a:solidFill>
                <a:latin typeface="+mn-lt"/>
              </a:rPr>
              <a:t>Good practices.</a:t>
            </a: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B97-3DF2-4F9C-BEE0-340E9721F2A0}"/>
              </a:ext>
            </a:extLst>
          </p:cNvPr>
          <p:cNvSpPr>
            <a:spLocks noGrp="1"/>
          </p:cNvSpPr>
          <p:nvPr>
            <p:ph type="title"/>
          </p:nvPr>
        </p:nvSpPr>
        <p:spPr>
          <a:xfrm>
            <a:off x="246434" y="227317"/>
            <a:ext cx="10515600" cy="1325563"/>
          </a:xfrm>
        </p:spPr>
        <p:txBody>
          <a:bodyPr/>
          <a:lstStyle/>
          <a:p>
            <a:r>
              <a:rPr lang="en-US" dirty="0">
                <a:cs typeface="Calibri Light"/>
              </a:rPr>
              <a:t>Follow along</a:t>
            </a:r>
            <a:endParaRPr lang="en-US" dirty="0"/>
          </a:p>
        </p:txBody>
      </p:sp>
      <p:sp>
        <p:nvSpPr>
          <p:cNvPr id="3" name="Text Placeholder 2">
            <a:extLst>
              <a:ext uri="{FF2B5EF4-FFF2-40B4-BE49-F238E27FC236}">
                <a16:creationId xmlns:a16="http://schemas.microsoft.com/office/drawing/2014/main" id="{D792A258-E17C-42FF-96E9-AE4018094287}"/>
              </a:ext>
            </a:extLst>
          </p:cNvPr>
          <p:cNvSpPr>
            <a:spLocks noGrp="1"/>
          </p:cNvSpPr>
          <p:nvPr>
            <p:ph type="body" sz="quarter" idx="10"/>
          </p:nvPr>
        </p:nvSpPr>
        <p:spPr>
          <a:xfrm>
            <a:off x="317877" y="1553964"/>
            <a:ext cx="11653523" cy="1985641"/>
          </a:xfrm>
        </p:spPr>
        <p:txBody>
          <a:bodyPr vert="horz" lIns="91440" tIns="45720" rIns="91440" bIns="45720" rtlCol="0" anchor="t">
            <a:normAutofit/>
          </a:bodyPr>
          <a:lstStyle/>
          <a:p>
            <a:r>
              <a:rPr lang="en-US" dirty="0">
                <a:cs typeface="Calibri"/>
              </a:rPr>
              <a:t>In this module the training is hands on, where the instructor shows and talks about a feature and the students follow along on their own PC, making the same flow steps as the instructor.</a:t>
            </a:r>
            <a:endParaRPr lang="en-US" dirty="0"/>
          </a:p>
        </p:txBody>
      </p:sp>
      <p:sp>
        <p:nvSpPr>
          <p:cNvPr id="5" name="TextBox 4">
            <a:extLst>
              <a:ext uri="{FF2B5EF4-FFF2-40B4-BE49-F238E27FC236}">
                <a16:creationId xmlns:a16="http://schemas.microsoft.com/office/drawing/2014/main" id="{2B804A66-2899-43C3-8F09-92812F406448}"/>
              </a:ext>
            </a:extLst>
          </p:cNvPr>
          <p:cNvSpPr txBox="1"/>
          <p:nvPr/>
        </p:nvSpPr>
        <p:spPr>
          <a:xfrm>
            <a:off x="3382980" y="3543030"/>
            <a:ext cx="5198366" cy="830997"/>
          </a:xfrm>
          <a:prstGeom prst="rect">
            <a:avLst/>
          </a:prstGeom>
          <a:solidFill>
            <a:srgbClr val="FFC000"/>
          </a:solidFill>
        </p:spPr>
        <p:txBody>
          <a:bodyPr wrap="square" rtlCol="0" anchor="t">
            <a:spAutoFit/>
          </a:bodyPr>
          <a:lstStyle/>
          <a:p>
            <a:pPr algn="ctr"/>
            <a:r>
              <a:rPr lang="en-US" sz="4800" b="1" dirty="0"/>
              <a:t>Follow along</a:t>
            </a:r>
            <a:endParaRPr lang="en-US" sz="4800" dirty="0">
              <a:cs typeface="Calibri"/>
            </a:endParaRPr>
          </a:p>
        </p:txBody>
      </p:sp>
    </p:spTree>
    <p:extLst>
      <p:ext uri="{BB962C8B-B14F-4D97-AF65-F5344CB8AC3E}">
        <p14:creationId xmlns:p14="http://schemas.microsoft.com/office/powerpoint/2010/main" val="1209035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502E4F-B1AF-405D-922A-598B682AC504}"/>
              </a:ext>
            </a:extLst>
          </p:cNvPr>
          <p:cNvSpPr>
            <a:spLocks noGrp="1"/>
          </p:cNvSpPr>
          <p:nvPr>
            <p:ph type="title"/>
          </p:nvPr>
        </p:nvSpPr>
        <p:spPr>
          <a:xfrm>
            <a:off x="381000" y="210542"/>
            <a:ext cx="10515600" cy="788118"/>
          </a:xfrm>
        </p:spPr>
        <p:txBody>
          <a:bodyPr>
            <a:normAutofit/>
          </a:bodyPr>
          <a:lstStyle/>
          <a:p>
            <a:r>
              <a:rPr lang="en-US" sz="3600" dirty="0"/>
              <a:t>Lab 1 - Flow and SharePoint Integration</a:t>
            </a:r>
          </a:p>
        </p:txBody>
      </p:sp>
      <p:sp>
        <p:nvSpPr>
          <p:cNvPr id="8" name="TextBox 7">
            <a:extLst>
              <a:ext uri="{FF2B5EF4-FFF2-40B4-BE49-F238E27FC236}">
                <a16:creationId xmlns:a16="http://schemas.microsoft.com/office/drawing/2014/main" id="{2689EBDA-8429-4DF1-AA3B-0DD1C5B87C44}"/>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13" name="TextBox 12">
            <a:extLst>
              <a:ext uri="{FF2B5EF4-FFF2-40B4-BE49-F238E27FC236}">
                <a16:creationId xmlns:a16="http://schemas.microsoft.com/office/drawing/2014/main" id="{424B9751-B7D4-4DD3-B16E-10BDE3B86D48}"/>
              </a:ext>
            </a:extLst>
          </p:cNvPr>
          <p:cNvSpPr txBox="1"/>
          <p:nvPr/>
        </p:nvSpPr>
        <p:spPr>
          <a:xfrm>
            <a:off x="304800" y="1149639"/>
            <a:ext cx="6116320" cy="4928657"/>
          </a:xfrm>
          <a:prstGeom prst="rect">
            <a:avLst/>
          </a:prstGeom>
          <a:noFill/>
        </p:spPr>
        <p:txBody>
          <a:bodyPr wrap="square">
            <a:spAutoFit/>
          </a:bodyPr>
          <a:lstStyle/>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Open Site contents &gt; </a:t>
            </a:r>
            <a:r>
              <a:rPr lang="en-US" sz="2000" b="1" spc="49"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CarsList</a:t>
            </a:r>
            <a:endPar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Create new Flow by clicking </a:t>
            </a:r>
            <a:r>
              <a:rPr lang="en-US" sz="2000"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Automate &gt; Power Automate &gt; </a:t>
            </a:r>
            <a:r>
              <a:rPr lang="en-US" sz="2000" b="1"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Create a flow</a:t>
            </a: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Select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Post a message to Microsoft Teams for selected item</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from template selection panel</a:t>
            </a: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Press Continue to confirm required SharePoint and Teams connections</a:t>
            </a: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Trigger of the Flow will be SharePoint “For a selected item” and you can see that site and list parameters are already populated automatically</a:t>
            </a:r>
          </a:p>
          <a:p>
            <a:pPr marL="263525" indent="-263525">
              <a:lnSpc>
                <a:spcPct val="110000"/>
              </a:lnSpc>
              <a:spcBef>
                <a:spcPts val="600"/>
              </a:spcBef>
              <a:buAutoNum type="arabicPeriod"/>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For a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Post message</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action set Team-&gt; </a:t>
            </a:r>
            <a:r>
              <a:rPr lang="en-US" sz="2000" b="1" spc="49"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FlowTraining</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and Channel-&gt;</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General</a:t>
            </a:r>
          </a:p>
          <a:p>
            <a:pPr marL="457200" indent="-457200">
              <a:lnSpc>
                <a:spcPct val="110000"/>
              </a:lnSpc>
              <a:spcBef>
                <a:spcPts val="600"/>
              </a:spcBef>
              <a:buAutoNum type="arabicPeriod"/>
            </a:pPr>
            <a:endPar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pic>
        <p:nvPicPr>
          <p:cNvPr id="15" name="Picture 14">
            <a:extLst>
              <a:ext uri="{FF2B5EF4-FFF2-40B4-BE49-F238E27FC236}">
                <a16:creationId xmlns:a16="http://schemas.microsoft.com/office/drawing/2014/main" id="{AEF21F5B-26AF-472F-A904-488D47A03DFE}"/>
              </a:ext>
            </a:extLst>
          </p:cNvPr>
          <p:cNvPicPr>
            <a:picLocks noChangeAspect="1"/>
          </p:cNvPicPr>
          <p:nvPr/>
        </p:nvPicPr>
        <p:blipFill>
          <a:blip r:embed="rId3"/>
          <a:stretch>
            <a:fillRect/>
          </a:stretch>
        </p:blipFill>
        <p:spPr>
          <a:xfrm>
            <a:off x="7089987" y="907026"/>
            <a:ext cx="5102013" cy="1385554"/>
          </a:xfrm>
          <a:prstGeom prst="rect">
            <a:avLst/>
          </a:prstGeom>
        </p:spPr>
      </p:pic>
      <p:pic>
        <p:nvPicPr>
          <p:cNvPr id="21" name="Picture 20">
            <a:extLst>
              <a:ext uri="{FF2B5EF4-FFF2-40B4-BE49-F238E27FC236}">
                <a16:creationId xmlns:a16="http://schemas.microsoft.com/office/drawing/2014/main" id="{8F467660-FA44-4FA7-BE27-00F1E250159F}"/>
              </a:ext>
            </a:extLst>
          </p:cNvPr>
          <p:cNvPicPr>
            <a:picLocks noChangeAspect="1"/>
          </p:cNvPicPr>
          <p:nvPr/>
        </p:nvPicPr>
        <p:blipFill>
          <a:blip r:embed="rId4"/>
          <a:stretch>
            <a:fillRect/>
          </a:stretch>
        </p:blipFill>
        <p:spPr>
          <a:xfrm>
            <a:off x="6773554" y="1960971"/>
            <a:ext cx="1718666" cy="2880741"/>
          </a:xfrm>
          <a:prstGeom prst="rect">
            <a:avLst/>
          </a:prstGeom>
        </p:spPr>
      </p:pic>
      <p:pic>
        <p:nvPicPr>
          <p:cNvPr id="3" name="Picture 2">
            <a:extLst>
              <a:ext uri="{FF2B5EF4-FFF2-40B4-BE49-F238E27FC236}">
                <a16:creationId xmlns:a16="http://schemas.microsoft.com/office/drawing/2014/main" id="{EDF88F29-8E7A-4728-B5DB-28B86BFF9FCB}"/>
              </a:ext>
            </a:extLst>
          </p:cNvPr>
          <p:cNvPicPr>
            <a:picLocks noChangeAspect="1"/>
          </p:cNvPicPr>
          <p:nvPr/>
        </p:nvPicPr>
        <p:blipFill>
          <a:blip r:embed="rId5"/>
          <a:stretch>
            <a:fillRect/>
          </a:stretch>
        </p:blipFill>
        <p:spPr>
          <a:xfrm>
            <a:off x="9001885" y="2292580"/>
            <a:ext cx="3081741" cy="4484140"/>
          </a:xfrm>
          <a:prstGeom prst="rect">
            <a:avLst/>
          </a:prstGeom>
        </p:spPr>
      </p:pic>
      <p:pic>
        <p:nvPicPr>
          <p:cNvPr id="4" name="Picture 3">
            <a:extLst>
              <a:ext uri="{FF2B5EF4-FFF2-40B4-BE49-F238E27FC236}">
                <a16:creationId xmlns:a16="http://schemas.microsoft.com/office/drawing/2014/main" id="{7AC08259-9692-4A6C-9452-062A3D6F7615}"/>
              </a:ext>
            </a:extLst>
          </p:cNvPr>
          <p:cNvPicPr>
            <a:picLocks noChangeAspect="1"/>
          </p:cNvPicPr>
          <p:nvPr/>
        </p:nvPicPr>
        <p:blipFill>
          <a:blip r:embed="rId6"/>
          <a:stretch>
            <a:fillRect/>
          </a:stretch>
        </p:blipFill>
        <p:spPr>
          <a:xfrm>
            <a:off x="6557231" y="5103247"/>
            <a:ext cx="3219543" cy="1014974"/>
          </a:xfrm>
          <a:prstGeom prst="rect">
            <a:avLst/>
          </a:prstGeom>
        </p:spPr>
      </p:pic>
    </p:spTree>
    <p:extLst>
      <p:ext uri="{BB962C8B-B14F-4D97-AF65-F5344CB8AC3E}">
        <p14:creationId xmlns:p14="http://schemas.microsoft.com/office/powerpoint/2010/main" val="3090371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502E4F-B1AF-405D-922A-598B682AC504}"/>
              </a:ext>
            </a:extLst>
          </p:cNvPr>
          <p:cNvSpPr>
            <a:spLocks noGrp="1"/>
          </p:cNvSpPr>
          <p:nvPr>
            <p:ph type="title"/>
          </p:nvPr>
        </p:nvSpPr>
        <p:spPr>
          <a:xfrm>
            <a:off x="381000" y="217318"/>
            <a:ext cx="10515600" cy="788118"/>
          </a:xfrm>
        </p:spPr>
        <p:txBody>
          <a:bodyPr>
            <a:noAutofit/>
          </a:bodyPr>
          <a:lstStyle/>
          <a:p>
            <a:r>
              <a:rPr lang="en-US" sz="3600" dirty="0"/>
              <a:t>Lab 1 - Flow and SharePoint Integration – Launch Panel</a:t>
            </a:r>
          </a:p>
        </p:txBody>
      </p:sp>
      <p:sp>
        <p:nvSpPr>
          <p:cNvPr id="8" name="TextBox 7">
            <a:extLst>
              <a:ext uri="{FF2B5EF4-FFF2-40B4-BE49-F238E27FC236}">
                <a16:creationId xmlns:a16="http://schemas.microsoft.com/office/drawing/2014/main" id="{2689EBDA-8429-4DF1-AA3B-0DD1C5B87C44}"/>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13" name="TextBox 12">
            <a:extLst>
              <a:ext uri="{FF2B5EF4-FFF2-40B4-BE49-F238E27FC236}">
                <a16:creationId xmlns:a16="http://schemas.microsoft.com/office/drawing/2014/main" id="{424B9751-B7D4-4DD3-B16E-10BDE3B86D48}"/>
              </a:ext>
            </a:extLst>
          </p:cNvPr>
          <p:cNvSpPr txBox="1"/>
          <p:nvPr/>
        </p:nvSpPr>
        <p:spPr>
          <a:xfrm>
            <a:off x="467513" y="1339291"/>
            <a:ext cx="11142101" cy="1912447"/>
          </a:xfrm>
          <a:prstGeom prst="rect">
            <a:avLst/>
          </a:prstGeom>
          <a:noFill/>
        </p:spPr>
        <p:txBody>
          <a:bodyPr wrap="square">
            <a:spAutoFit/>
          </a:bodyPr>
          <a:lstStyle/>
          <a:p>
            <a:pPr marL="263525" indent="-263525">
              <a:lnSpc>
                <a:spcPct val="110000"/>
              </a:lnSpc>
              <a:spcBef>
                <a:spcPts val="600"/>
              </a:spcBef>
              <a:buFont typeface="+mj-lt"/>
              <a:buAutoNum type="arabicPeriod" startAt="7"/>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Select one item from the list and select </a:t>
            </a:r>
            <a:r>
              <a:rPr lang="en-US" sz="2000"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Automate &gt; </a:t>
            </a:r>
            <a:r>
              <a:rPr lang="en-US" sz="2000" b="1" u="sng"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Post a message to Microsoft Team for a selected item</a:t>
            </a:r>
          </a:p>
          <a:p>
            <a:pPr marL="263525" indent="-263525">
              <a:lnSpc>
                <a:spcPct val="110000"/>
              </a:lnSpc>
              <a:spcBef>
                <a:spcPts val="600"/>
              </a:spcBef>
              <a:buFont typeface="+mj-lt"/>
              <a:buAutoNum type="arabicPeriod" startAt="7"/>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Flow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Launch Panel </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will open to right side of the page from where you can provide values to possible parameters and actually launch the Flow</a:t>
            </a:r>
          </a:p>
          <a:p>
            <a:pPr marL="263525" indent="-263525">
              <a:lnSpc>
                <a:spcPct val="110000"/>
              </a:lnSpc>
              <a:spcBef>
                <a:spcPts val="600"/>
              </a:spcBef>
              <a:buFont typeface="+mj-lt"/>
              <a:buAutoNum type="arabicPeriod" startAt="7"/>
            </a:pP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See results from the </a:t>
            </a:r>
            <a:r>
              <a:rPr lang="en-US" sz="2000" b="1" spc="49" dirty="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FlowTraining</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Teams </a:t>
            </a:r>
            <a:r>
              <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General</a:t>
            </a:r>
            <a:r>
              <a:rPr lang="en-US" sz="20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 channel   </a:t>
            </a:r>
            <a:endParaRPr lang="en-US" sz="2000" b="1"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1234194F-940C-40C9-BC82-8E3A5B753D1E}"/>
              </a:ext>
            </a:extLst>
          </p:cNvPr>
          <p:cNvPicPr>
            <a:picLocks noChangeAspect="1"/>
          </p:cNvPicPr>
          <p:nvPr/>
        </p:nvPicPr>
        <p:blipFill>
          <a:blip r:embed="rId3"/>
          <a:stretch>
            <a:fillRect/>
          </a:stretch>
        </p:blipFill>
        <p:spPr>
          <a:xfrm>
            <a:off x="5627749" y="3685101"/>
            <a:ext cx="1679648" cy="2479750"/>
          </a:xfrm>
          <a:prstGeom prst="rect">
            <a:avLst/>
          </a:prstGeom>
        </p:spPr>
      </p:pic>
      <p:pic>
        <p:nvPicPr>
          <p:cNvPr id="5" name="Picture 4">
            <a:extLst>
              <a:ext uri="{FF2B5EF4-FFF2-40B4-BE49-F238E27FC236}">
                <a16:creationId xmlns:a16="http://schemas.microsoft.com/office/drawing/2014/main" id="{A4DDF4A6-39F4-47EF-81CB-B390FE64D5FA}"/>
              </a:ext>
            </a:extLst>
          </p:cNvPr>
          <p:cNvPicPr>
            <a:picLocks noChangeAspect="1"/>
          </p:cNvPicPr>
          <p:nvPr/>
        </p:nvPicPr>
        <p:blipFill>
          <a:blip r:embed="rId4"/>
          <a:stretch>
            <a:fillRect/>
          </a:stretch>
        </p:blipFill>
        <p:spPr>
          <a:xfrm>
            <a:off x="6564539" y="4083861"/>
            <a:ext cx="1724847" cy="2612130"/>
          </a:xfrm>
          <a:prstGeom prst="rect">
            <a:avLst/>
          </a:prstGeom>
        </p:spPr>
      </p:pic>
      <p:pic>
        <p:nvPicPr>
          <p:cNvPr id="6" name="Picture 5">
            <a:extLst>
              <a:ext uri="{FF2B5EF4-FFF2-40B4-BE49-F238E27FC236}">
                <a16:creationId xmlns:a16="http://schemas.microsoft.com/office/drawing/2014/main" id="{683929FA-4C38-4A75-B289-C723AA3270BE}"/>
              </a:ext>
            </a:extLst>
          </p:cNvPr>
          <p:cNvPicPr>
            <a:picLocks noChangeAspect="1"/>
          </p:cNvPicPr>
          <p:nvPr/>
        </p:nvPicPr>
        <p:blipFill>
          <a:blip r:embed="rId5"/>
          <a:stretch>
            <a:fillRect/>
          </a:stretch>
        </p:blipFill>
        <p:spPr>
          <a:xfrm>
            <a:off x="8851741" y="4083860"/>
            <a:ext cx="2962409" cy="1540043"/>
          </a:xfrm>
          <a:prstGeom prst="rect">
            <a:avLst/>
          </a:prstGeom>
        </p:spPr>
      </p:pic>
      <p:pic>
        <p:nvPicPr>
          <p:cNvPr id="10" name="Picture 9">
            <a:extLst>
              <a:ext uri="{FF2B5EF4-FFF2-40B4-BE49-F238E27FC236}">
                <a16:creationId xmlns:a16="http://schemas.microsoft.com/office/drawing/2014/main" id="{F2A44F86-BFDC-491A-9B3F-9DF88A281642}"/>
              </a:ext>
            </a:extLst>
          </p:cNvPr>
          <p:cNvPicPr>
            <a:picLocks noChangeAspect="1"/>
          </p:cNvPicPr>
          <p:nvPr/>
        </p:nvPicPr>
        <p:blipFill>
          <a:blip r:embed="rId6"/>
          <a:stretch>
            <a:fillRect/>
          </a:stretch>
        </p:blipFill>
        <p:spPr>
          <a:xfrm>
            <a:off x="467513" y="3685101"/>
            <a:ext cx="5021177" cy="2349111"/>
          </a:xfrm>
          <a:prstGeom prst="rect">
            <a:avLst/>
          </a:prstGeom>
        </p:spPr>
      </p:pic>
    </p:spTree>
    <p:extLst>
      <p:ext uri="{BB962C8B-B14F-4D97-AF65-F5344CB8AC3E}">
        <p14:creationId xmlns:p14="http://schemas.microsoft.com/office/powerpoint/2010/main" val="425191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C6C3E98-6058-473C-B0C2-C97F450D22DA}"/>
              </a:ext>
            </a:extLst>
          </p:cNvPr>
          <p:cNvPicPr>
            <a:picLocks noChangeAspect="1"/>
          </p:cNvPicPr>
          <p:nvPr/>
        </p:nvPicPr>
        <p:blipFill>
          <a:blip r:embed="rId3"/>
          <a:stretch>
            <a:fillRect/>
          </a:stretch>
        </p:blipFill>
        <p:spPr>
          <a:xfrm>
            <a:off x="7951893" y="677191"/>
            <a:ext cx="4059079" cy="3450704"/>
          </a:xfrm>
          <a:prstGeom prst="rect">
            <a:avLst/>
          </a:prstGeom>
        </p:spPr>
      </p:pic>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2 - Working with SharePoint lists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8" y="1044026"/>
            <a:ext cx="7526869" cy="5644787"/>
          </a:xfrm>
        </p:spPr>
        <p:txBody>
          <a:bodyPr vert="horz" lIns="91440" tIns="45720" rIns="91440" bIns="45720" rtlCol="0" anchor="t">
            <a:noAutofit/>
          </a:bodyPr>
          <a:lstStyle/>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Create new “</a:t>
            </a:r>
            <a:r>
              <a:rPr lang="en-US" sz="2000" b="1" dirty="0">
                <a:solidFill>
                  <a:schemeClr val="tx1"/>
                </a:solidFill>
                <a:latin typeface="Segoe UI Light"/>
                <a:cs typeface="Segoe UI Light"/>
              </a:rPr>
              <a:t>Instant cloud flow</a:t>
            </a:r>
            <a:r>
              <a:rPr lang="en-US" sz="2000" dirty="0">
                <a:solidFill>
                  <a:schemeClr val="tx1"/>
                </a:solidFill>
                <a:latin typeface="Segoe UI Light"/>
                <a:cs typeface="Segoe UI Light"/>
              </a:rPr>
              <a:t>” named “</a:t>
            </a:r>
            <a:r>
              <a:rPr lang="en-US" sz="2000" b="1" dirty="0">
                <a:solidFill>
                  <a:schemeClr val="tx1"/>
                </a:solidFill>
                <a:latin typeface="Segoe UI Light"/>
                <a:cs typeface="Segoe UI Light"/>
              </a:rPr>
              <a:t>List Items</a:t>
            </a:r>
            <a:r>
              <a:rPr lang="en-US" sz="2000" dirty="0">
                <a:solidFill>
                  <a:schemeClr val="tx1"/>
                </a:solidFill>
                <a:latin typeface="Segoe UI Light"/>
                <a:cs typeface="Segoe UI Light"/>
              </a:rPr>
              <a:t>” using “</a:t>
            </a:r>
            <a:r>
              <a:rPr lang="en-US" sz="2000" b="1" dirty="0">
                <a:solidFill>
                  <a:schemeClr val="tx1"/>
                </a:solidFill>
                <a:latin typeface="Segoe UI Light"/>
                <a:cs typeface="Segoe UI Light"/>
              </a:rPr>
              <a:t>Manually trigger a flow</a:t>
            </a:r>
            <a:r>
              <a:rPr lang="en-US" sz="2000" dirty="0">
                <a:solidFill>
                  <a:schemeClr val="tx1"/>
                </a:solidFill>
                <a:latin typeface="Segoe UI Light"/>
                <a:cs typeface="Segoe UI Light"/>
              </a:rPr>
              <a:t>” trigger</a:t>
            </a:r>
          </a:p>
          <a:p>
            <a:pPr marL="263525" indent="-263525" defTabSz="932742">
              <a:lnSpc>
                <a:spcPct val="100000"/>
              </a:lnSpc>
              <a:spcBef>
                <a:spcPts val="0"/>
              </a:spcBef>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Get items</a:t>
            </a:r>
            <a:r>
              <a:rPr lang="en-US" sz="2000" dirty="0">
                <a:solidFill>
                  <a:schemeClr val="tx1"/>
                </a:solidFill>
                <a:latin typeface="Segoe UI Light"/>
                <a:cs typeface="Segoe UI Light"/>
              </a:rPr>
              <a:t>” (SharePoint)</a:t>
            </a:r>
            <a:endParaRPr lang="en-US" sz="18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Site Address: </a:t>
            </a:r>
            <a:r>
              <a:rPr lang="en-US" sz="1800" b="1" dirty="0" err="1">
                <a:latin typeface="Segoe UI Light"/>
                <a:cs typeface="Segoe UI Light"/>
              </a:rPr>
              <a:t>FlowTraining</a:t>
            </a:r>
            <a:endParaRPr lang="en-US" sz="18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800" dirty="0">
                <a:latin typeface="Segoe UI Light"/>
                <a:cs typeface="Segoe UI Light"/>
              </a:rPr>
              <a:t>List Name: </a:t>
            </a:r>
            <a:r>
              <a:rPr lang="en-US" sz="1800" b="1" dirty="0" err="1">
                <a:latin typeface="Segoe UI Light"/>
                <a:cs typeface="Segoe UI Light"/>
              </a:rPr>
              <a:t>LargeList</a:t>
            </a:r>
            <a:r>
              <a:rPr lang="en-US" sz="1800" dirty="0">
                <a:latin typeface="Segoe UI Light"/>
                <a:cs typeface="Segoe UI Light"/>
              </a:rPr>
              <a:t> </a:t>
            </a:r>
          </a:p>
          <a:p>
            <a:pPr marL="447675" lvl="2" indent="-223838" defTabSz="932742">
              <a:lnSpc>
                <a:spcPct val="100000"/>
              </a:lnSpc>
              <a:spcBef>
                <a:spcPts val="0"/>
              </a:spcBef>
              <a:spcAft>
                <a:spcPts val="600"/>
              </a:spcAft>
              <a:buFont typeface="Arial" panose="020B0604020202020204" pitchFamily="34" charset="0"/>
              <a:buChar char="•"/>
              <a:defRPr/>
            </a:pPr>
            <a:r>
              <a:rPr lang="en-US" sz="1800" dirty="0">
                <a:latin typeface="Segoe UI Light"/>
                <a:cs typeface="Segoe UI Light"/>
              </a:rPr>
              <a:t>Limit Entries to Folder: </a:t>
            </a:r>
            <a:r>
              <a:rPr lang="en-US" sz="1800" b="1" dirty="0">
                <a:latin typeface="Segoe UI Light"/>
                <a:cs typeface="Segoe UI Light"/>
              </a:rPr>
              <a:t>/</a:t>
            </a:r>
            <a:r>
              <a:rPr lang="en-US" sz="1800" dirty="0">
                <a:latin typeface="Segoe UI Light"/>
                <a:cs typeface="Segoe UI Light"/>
              </a:rPr>
              <a:t> (without this ‘query limitation’ you will receive warning in Flow Checker)</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Add new step </a:t>
            </a:r>
            <a:r>
              <a:rPr lang="en-US" sz="2000" b="1" dirty="0">
                <a:solidFill>
                  <a:schemeClr val="tx1"/>
                </a:solidFill>
                <a:latin typeface="Segoe UI Light"/>
                <a:cs typeface="Segoe UI Light"/>
              </a:rPr>
              <a:t>Compose</a:t>
            </a:r>
            <a:r>
              <a:rPr lang="en-US" sz="2000" dirty="0">
                <a:solidFill>
                  <a:schemeClr val="tx1"/>
                </a:solidFill>
                <a:latin typeface="Segoe UI Light"/>
                <a:cs typeface="Segoe UI Light"/>
              </a:rPr>
              <a:t> with expression </a:t>
            </a:r>
            <a:r>
              <a:rPr lang="en-US" sz="2000">
                <a:solidFill>
                  <a:schemeClr val="tx1"/>
                </a:solidFill>
                <a:latin typeface="Segoe UI Light"/>
                <a:cs typeface="Segoe UI Light"/>
              </a:rPr>
              <a:t>“</a:t>
            </a:r>
            <a:r>
              <a:rPr lang="en-US" sz="2000" b="1">
                <a:solidFill>
                  <a:schemeClr val="tx1"/>
                </a:solidFill>
                <a:latin typeface="Segoe UI Light"/>
                <a:cs typeface="Segoe UI Light"/>
              </a:rPr>
              <a:t>length(body('Get_items')?['value'])”</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Save and test the Flow</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Check the value of the Compose action which should be </a:t>
            </a:r>
            <a:r>
              <a:rPr lang="en-US" sz="2000" b="1" dirty="0">
                <a:solidFill>
                  <a:schemeClr val="tx1"/>
                </a:solidFill>
                <a:latin typeface="Segoe UI Light"/>
                <a:cs typeface="Segoe UI Light"/>
              </a:rPr>
              <a:t>100</a:t>
            </a:r>
            <a:r>
              <a:rPr lang="en-US" sz="2000" dirty="0">
                <a:solidFill>
                  <a:schemeClr val="tx1"/>
                </a:solidFill>
                <a:latin typeface="Segoe UI Light"/>
                <a:cs typeface="Segoe UI Light"/>
              </a:rPr>
              <a:t> even that list contains thousands of items. Get items action returns only 100 items by default but that can be changed in by setting “Top Count” value which can be maximum </a:t>
            </a:r>
            <a:r>
              <a:rPr lang="en-US" sz="2000" b="1" dirty="0">
                <a:solidFill>
                  <a:schemeClr val="tx1"/>
                </a:solidFill>
                <a:latin typeface="Segoe UI Light"/>
                <a:cs typeface="Segoe UI Light"/>
              </a:rPr>
              <a:t>5000</a:t>
            </a:r>
            <a:r>
              <a:rPr lang="en-US" sz="2000" dirty="0">
                <a:solidFill>
                  <a:schemeClr val="tx1"/>
                </a:solidFill>
                <a:latin typeface="Segoe UI Light"/>
                <a:cs typeface="Segoe UI Light"/>
              </a:rPr>
              <a:t> (SharePoint list view threshold)</a:t>
            </a:r>
          </a:p>
          <a:p>
            <a:pPr marL="263525" indent="-263525" defTabSz="932742">
              <a:lnSpc>
                <a:spcPct val="100000"/>
              </a:lnSpc>
              <a:spcBef>
                <a:spcPts val="0"/>
              </a:spcBef>
              <a:spcAft>
                <a:spcPts val="600"/>
              </a:spcAft>
              <a:buFont typeface="+mj-lt"/>
              <a:buAutoNum type="arabicPeriod"/>
              <a:defRPr/>
            </a:pPr>
            <a:r>
              <a:rPr lang="en-US" sz="2000" dirty="0">
                <a:solidFill>
                  <a:schemeClr val="tx1"/>
                </a:solidFill>
                <a:latin typeface="Segoe UI Light"/>
                <a:cs typeface="Segoe UI Light"/>
              </a:rPr>
              <a:t>Test with Top Count 5000 and 5001 what happens</a:t>
            </a:r>
          </a:p>
          <a:p>
            <a:pPr marL="342900" indent="-342900" defTabSz="932742">
              <a:lnSpc>
                <a:spcPct val="100000"/>
              </a:lnSpc>
              <a:spcBef>
                <a:spcPts val="0"/>
              </a:spcBef>
              <a:spcAft>
                <a:spcPts val="600"/>
              </a:spcAft>
              <a:buFont typeface="+mj-lt"/>
              <a:buAutoNum type="arabicPeriod"/>
              <a:defRPr/>
            </a:pPr>
            <a:endParaRPr lang="en-US" sz="2000" dirty="0">
              <a:solidFill>
                <a:schemeClr val="tx1"/>
              </a:solidFill>
              <a:latin typeface="Segoe UI Light"/>
              <a:cs typeface="Segoe UI Light"/>
            </a:endParaRPr>
          </a:p>
          <a:p>
            <a:pPr marL="342900" indent="-342900" defTabSz="932742">
              <a:lnSpc>
                <a:spcPct val="100000"/>
              </a:lnSpc>
              <a:spcBef>
                <a:spcPts val="0"/>
              </a:spcBef>
              <a:spcAft>
                <a:spcPts val="600"/>
              </a:spcAft>
              <a:buFont typeface="+mj-lt"/>
              <a:buAutoNum type="arabicPeriod"/>
              <a:defRPr/>
            </a:pPr>
            <a:endParaRPr lang="en-US" sz="2000" dirty="0">
              <a:solidFill>
                <a:schemeClr val="tx1"/>
              </a:solidFill>
              <a:latin typeface="Segoe UI Light"/>
              <a:cs typeface="Segoe UI Light"/>
            </a:endParaRP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7" name="TextBox 6">
            <a:extLst>
              <a:ext uri="{FF2B5EF4-FFF2-40B4-BE49-F238E27FC236}">
                <a16:creationId xmlns:a16="http://schemas.microsoft.com/office/drawing/2014/main" id="{D451543B-89A8-406E-BC9F-80FD14DFBFAC}"/>
              </a:ext>
            </a:extLst>
          </p:cNvPr>
          <p:cNvSpPr txBox="1"/>
          <p:nvPr/>
        </p:nvSpPr>
        <p:spPr>
          <a:xfrm>
            <a:off x="248264" y="6261478"/>
            <a:ext cx="8001656" cy="584775"/>
          </a:xfrm>
          <a:prstGeom prst="rect">
            <a:avLst/>
          </a:prstGeom>
          <a:noFill/>
        </p:spPr>
        <p:txBody>
          <a:bodyPr wrap="square">
            <a:spAutoFit/>
          </a:bodyPr>
          <a:lstStyle/>
          <a:p>
            <a:r>
              <a:rPr lang="en-US" sz="1600" b="1" dirty="0">
                <a:solidFill>
                  <a:srgbClr val="FF0000"/>
                </a:solidFill>
                <a:latin typeface="Segoe UI Light"/>
                <a:cs typeface="Segoe UI Light"/>
              </a:rPr>
              <a:t>NOTE</a:t>
            </a:r>
            <a:r>
              <a:rPr lang="en-US" sz="1600" dirty="0">
                <a:latin typeface="Segoe UI Light"/>
                <a:cs typeface="Segoe UI Light"/>
              </a:rPr>
              <a:t>, if working with document library then you need to manually type library’s name (Enter custom value) as document libraries are not automatically listed in Get items action   </a:t>
            </a:r>
          </a:p>
        </p:txBody>
      </p:sp>
      <p:pic>
        <p:nvPicPr>
          <p:cNvPr id="11" name="Picture 10">
            <a:extLst>
              <a:ext uri="{FF2B5EF4-FFF2-40B4-BE49-F238E27FC236}">
                <a16:creationId xmlns:a16="http://schemas.microsoft.com/office/drawing/2014/main" id="{DF5D1765-1C46-4B52-9746-9E966C2CB752}"/>
              </a:ext>
            </a:extLst>
          </p:cNvPr>
          <p:cNvPicPr>
            <a:picLocks noChangeAspect="1"/>
          </p:cNvPicPr>
          <p:nvPr/>
        </p:nvPicPr>
        <p:blipFill>
          <a:blip r:embed="rId4"/>
          <a:stretch>
            <a:fillRect/>
          </a:stretch>
        </p:blipFill>
        <p:spPr>
          <a:xfrm>
            <a:off x="10168062" y="3737738"/>
            <a:ext cx="1842910" cy="580998"/>
          </a:xfrm>
          <a:prstGeom prst="rect">
            <a:avLst/>
          </a:prstGeom>
        </p:spPr>
      </p:pic>
      <p:pic>
        <p:nvPicPr>
          <p:cNvPr id="13" name="Picture 12">
            <a:extLst>
              <a:ext uri="{FF2B5EF4-FFF2-40B4-BE49-F238E27FC236}">
                <a16:creationId xmlns:a16="http://schemas.microsoft.com/office/drawing/2014/main" id="{37C35243-3F1E-45A1-BDDE-AD54318EA369}"/>
              </a:ext>
            </a:extLst>
          </p:cNvPr>
          <p:cNvPicPr>
            <a:picLocks noChangeAspect="1"/>
          </p:cNvPicPr>
          <p:nvPr/>
        </p:nvPicPr>
        <p:blipFill>
          <a:blip r:embed="rId5"/>
          <a:stretch>
            <a:fillRect/>
          </a:stretch>
        </p:blipFill>
        <p:spPr>
          <a:xfrm>
            <a:off x="8342743" y="5446018"/>
            <a:ext cx="1808481" cy="1242796"/>
          </a:xfrm>
          <a:prstGeom prst="rect">
            <a:avLst/>
          </a:prstGeom>
        </p:spPr>
      </p:pic>
      <p:pic>
        <p:nvPicPr>
          <p:cNvPr id="18" name="Picture 17">
            <a:extLst>
              <a:ext uri="{FF2B5EF4-FFF2-40B4-BE49-F238E27FC236}">
                <a16:creationId xmlns:a16="http://schemas.microsoft.com/office/drawing/2014/main" id="{FA9037C1-E819-4ABB-AD53-FE682BB6229C}"/>
              </a:ext>
            </a:extLst>
          </p:cNvPr>
          <p:cNvPicPr>
            <a:picLocks noChangeAspect="1"/>
          </p:cNvPicPr>
          <p:nvPr/>
        </p:nvPicPr>
        <p:blipFill>
          <a:blip r:embed="rId6"/>
          <a:stretch>
            <a:fillRect/>
          </a:stretch>
        </p:blipFill>
        <p:spPr>
          <a:xfrm>
            <a:off x="9767147" y="4465358"/>
            <a:ext cx="2243825" cy="1841775"/>
          </a:xfrm>
          <a:prstGeom prst="rect">
            <a:avLst/>
          </a:prstGeom>
        </p:spPr>
      </p:pic>
      <p:pic>
        <p:nvPicPr>
          <p:cNvPr id="12" name="Picture 11">
            <a:extLst>
              <a:ext uri="{FF2B5EF4-FFF2-40B4-BE49-F238E27FC236}">
                <a16:creationId xmlns:a16="http://schemas.microsoft.com/office/drawing/2014/main" id="{107F6C07-4A6F-43CD-976E-53EC92547B71}"/>
              </a:ext>
            </a:extLst>
          </p:cNvPr>
          <p:cNvPicPr/>
          <p:nvPr/>
        </p:nvPicPr>
        <p:blipFill>
          <a:blip r:embed="rId7"/>
          <a:stretch>
            <a:fillRect/>
          </a:stretch>
        </p:blipFill>
        <p:spPr>
          <a:xfrm>
            <a:off x="7705302" y="4279081"/>
            <a:ext cx="2152650" cy="1028065"/>
          </a:xfrm>
          <a:prstGeom prst="rect">
            <a:avLst/>
          </a:prstGeom>
        </p:spPr>
      </p:pic>
    </p:spTree>
    <p:extLst>
      <p:ext uri="{BB962C8B-B14F-4D97-AF65-F5344CB8AC3E}">
        <p14:creationId xmlns:p14="http://schemas.microsoft.com/office/powerpoint/2010/main" val="41775408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3 - Query SharePoint lists/libraries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8" y="1044027"/>
            <a:ext cx="6846651" cy="2119120"/>
          </a:xfrm>
        </p:spPr>
        <p:txBody>
          <a:bodyPr>
            <a:noAutofit/>
          </a:bodyPr>
          <a:lstStyle/>
          <a:p>
            <a:pPr marL="263525" indent="-263525" defTabSz="932742">
              <a:lnSpc>
                <a:spcPct val="100000"/>
              </a:lnSpc>
              <a:spcBef>
                <a:spcPts val="0"/>
              </a:spcBef>
              <a:spcAft>
                <a:spcPts val="600"/>
              </a:spcAft>
              <a:buFont typeface="+mj-lt"/>
              <a:buAutoNum type="arabicPeriod"/>
              <a:defRPr/>
            </a:pPr>
            <a:r>
              <a:rPr lang="en-US" sz="2400" dirty="0">
                <a:solidFill>
                  <a:schemeClr val="tx1"/>
                </a:solidFill>
                <a:latin typeface="Segoe UI Light"/>
                <a:cs typeface="Segoe UI Light"/>
              </a:rPr>
              <a:t>Create new “</a:t>
            </a:r>
            <a:r>
              <a:rPr lang="en-US" sz="2400" b="1" dirty="0">
                <a:solidFill>
                  <a:schemeClr val="tx1"/>
                </a:solidFill>
                <a:latin typeface="Segoe UI Light"/>
                <a:cs typeface="Segoe UI Light"/>
              </a:rPr>
              <a:t>Instant cloud flow</a:t>
            </a:r>
            <a:r>
              <a:rPr lang="en-US" sz="2400" dirty="0">
                <a:solidFill>
                  <a:schemeClr val="tx1"/>
                </a:solidFill>
                <a:latin typeface="Segoe UI Light"/>
                <a:cs typeface="Segoe UI Light"/>
              </a:rPr>
              <a:t>” named “</a:t>
            </a:r>
            <a:r>
              <a:rPr lang="en-US" sz="2400" b="1" dirty="0">
                <a:solidFill>
                  <a:schemeClr val="tx1"/>
                </a:solidFill>
                <a:latin typeface="Segoe UI Light"/>
                <a:cs typeface="Segoe UI Light"/>
              </a:rPr>
              <a:t>SharePoint List Query</a:t>
            </a:r>
            <a:r>
              <a:rPr lang="en-US" sz="2400" dirty="0">
                <a:solidFill>
                  <a:schemeClr val="tx1"/>
                </a:solidFill>
                <a:latin typeface="Segoe UI Light"/>
                <a:cs typeface="Segoe UI Light"/>
              </a:rPr>
              <a:t>” using “</a:t>
            </a:r>
            <a:r>
              <a:rPr lang="en-US" sz="2400" b="1" dirty="0">
                <a:solidFill>
                  <a:schemeClr val="tx1"/>
                </a:solidFill>
                <a:latin typeface="Segoe UI Light"/>
                <a:cs typeface="Segoe UI Light"/>
              </a:rPr>
              <a:t>Manually trigger a flow</a:t>
            </a:r>
            <a:r>
              <a:rPr lang="en-US" sz="2400" dirty="0">
                <a:solidFill>
                  <a:schemeClr val="tx1"/>
                </a:solidFill>
                <a:latin typeface="Segoe UI Light"/>
                <a:cs typeface="Segoe UI Light"/>
              </a:rPr>
              <a:t>” trigger</a:t>
            </a:r>
          </a:p>
          <a:p>
            <a:pPr marL="263525" indent="-263525" defTabSz="932742">
              <a:lnSpc>
                <a:spcPct val="100000"/>
              </a:lnSpc>
              <a:spcBef>
                <a:spcPts val="0"/>
              </a:spcBef>
              <a:buFont typeface="+mj-lt"/>
              <a:buAutoNum type="arabicPeriod"/>
              <a:defRPr/>
            </a:pPr>
            <a:r>
              <a:rPr lang="en-US" sz="2400" dirty="0">
                <a:solidFill>
                  <a:schemeClr val="tx1"/>
                </a:solidFill>
                <a:latin typeface="Segoe UI Light"/>
                <a:cs typeface="Segoe UI Light"/>
              </a:rPr>
              <a:t>Add new step “</a:t>
            </a:r>
            <a:r>
              <a:rPr lang="en-US" sz="2400" b="1" dirty="0">
                <a:solidFill>
                  <a:schemeClr val="tx1"/>
                </a:solidFill>
                <a:latin typeface="Segoe UI Light"/>
                <a:cs typeface="Segoe UI Light"/>
              </a:rPr>
              <a:t>Get items</a:t>
            </a:r>
            <a:r>
              <a:rPr lang="en-US" sz="2400" dirty="0">
                <a:solidFill>
                  <a:schemeClr val="tx1"/>
                </a:solidFill>
                <a:latin typeface="Segoe UI Light"/>
                <a:cs typeface="Segoe UI Light"/>
              </a:rPr>
              <a:t>” (SharePoint)</a:t>
            </a:r>
          </a:p>
          <a:p>
            <a:pPr marL="447675" lvl="2" indent="-223838" defTabSz="932742">
              <a:lnSpc>
                <a:spcPct val="100000"/>
              </a:lnSpc>
              <a:spcBef>
                <a:spcPts val="0"/>
              </a:spcBef>
              <a:buFont typeface="Arial" panose="020B0604020202020204" pitchFamily="34" charset="0"/>
              <a:buChar char="•"/>
              <a:defRPr/>
            </a:pPr>
            <a:r>
              <a:rPr lang="en-US" dirty="0">
                <a:latin typeface="Segoe UI Light"/>
                <a:cs typeface="Segoe UI Light"/>
              </a:rPr>
              <a:t>Site Address: </a:t>
            </a:r>
            <a:r>
              <a:rPr lang="en-US" b="1" dirty="0" err="1">
                <a:latin typeface="Segoe UI Light"/>
                <a:cs typeface="Segoe UI Light"/>
              </a:rPr>
              <a:t>FlowTraining</a:t>
            </a:r>
            <a:endParaRPr lang="en-US"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dirty="0">
                <a:latin typeface="Segoe UI Light"/>
                <a:cs typeface="Segoe UI Light"/>
              </a:rPr>
              <a:t>List Name: </a:t>
            </a:r>
            <a:r>
              <a:rPr lang="en-US" b="1" dirty="0" err="1">
                <a:latin typeface="Segoe UI Light"/>
                <a:cs typeface="Segoe UI Light"/>
              </a:rPr>
              <a:t>CarsList</a:t>
            </a:r>
            <a:r>
              <a:rPr lang="en-US" dirty="0">
                <a:latin typeface="Segoe UI Light"/>
                <a:cs typeface="Segoe UI Light"/>
              </a:rPr>
              <a:t> </a:t>
            </a:r>
          </a:p>
          <a:p>
            <a:pPr marL="447675" lvl="2" indent="-223838" defTabSz="932742">
              <a:lnSpc>
                <a:spcPct val="100000"/>
              </a:lnSpc>
              <a:spcBef>
                <a:spcPts val="0"/>
              </a:spcBef>
              <a:spcAft>
                <a:spcPts val="600"/>
              </a:spcAft>
              <a:buFont typeface="Arial" panose="020B0604020202020204" pitchFamily="34" charset="0"/>
              <a:buChar char="•"/>
              <a:defRPr/>
            </a:pPr>
            <a:r>
              <a:rPr lang="en-US" dirty="0">
                <a:latin typeface="Segoe UI Light"/>
                <a:cs typeface="Segoe UI Light"/>
              </a:rPr>
              <a:t>Filter Query: </a:t>
            </a:r>
            <a:r>
              <a:rPr lang="en-US" b="1" dirty="0">
                <a:latin typeface="Segoe UI Light"/>
                <a:cs typeface="Segoe UI Light"/>
              </a:rPr>
              <a:t>Brand eq “VW”</a:t>
            </a:r>
            <a:endParaRPr lang="en-US" dirty="0">
              <a:latin typeface="Segoe UI Light"/>
              <a:cs typeface="Segoe UI Light"/>
            </a:endParaRPr>
          </a:p>
          <a:p>
            <a:pPr marL="263525" indent="-263525" defTabSz="932742">
              <a:lnSpc>
                <a:spcPct val="100000"/>
              </a:lnSpc>
              <a:spcBef>
                <a:spcPts val="0"/>
              </a:spcBef>
              <a:spcAft>
                <a:spcPts val="600"/>
              </a:spcAft>
              <a:buFont typeface="+mj-lt"/>
              <a:buAutoNum type="arabicPeriod"/>
              <a:defRPr/>
            </a:pPr>
            <a:r>
              <a:rPr lang="en-US" sz="2400" dirty="0">
                <a:solidFill>
                  <a:schemeClr val="tx1"/>
                </a:solidFill>
                <a:latin typeface="Segoe UI Light"/>
                <a:cs typeface="Segoe UI Light"/>
              </a:rPr>
              <a:t>Save and test the Flow</a:t>
            </a: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pic>
        <p:nvPicPr>
          <p:cNvPr id="12" name="Picture 11">
            <a:extLst>
              <a:ext uri="{FF2B5EF4-FFF2-40B4-BE49-F238E27FC236}">
                <a16:creationId xmlns:a16="http://schemas.microsoft.com/office/drawing/2014/main" id="{94AEC1AF-7C83-493F-9946-207111D93AEC}"/>
              </a:ext>
            </a:extLst>
          </p:cNvPr>
          <p:cNvPicPr>
            <a:picLocks noChangeAspect="1"/>
          </p:cNvPicPr>
          <p:nvPr/>
        </p:nvPicPr>
        <p:blipFill>
          <a:blip r:embed="rId3"/>
          <a:stretch>
            <a:fillRect/>
          </a:stretch>
        </p:blipFill>
        <p:spPr>
          <a:xfrm>
            <a:off x="7115889" y="932607"/>
            <a:ext cx="5076111" cy="2711669"/>
          </a:xfrm>
          <a:prstGeom prst="rect">
            <a:avLst/>
          </a:prstGeom>
        </p:spPr>
      </p:pic>
      <p:pic>
        <p:nvPicPr>
          <p:cNvPr id="9" name="Picture 8">
            <a:extLst>
              <a:ext uri="{FF2B5EF4-FFF2-40B4-BE49-F238E27FC236}">
                <a16:creationId xmlns:a16="http://schemas.microsoft.com/office/drawing/2014/main" id="{A8C74C3E-A68E-4506-9ECC-3B0205E9748F}"/>
              </a:ext>
            </a:extLst>
          </p:cNvPr>
          <p:cNvPicPr>
            <a:picLocks noChangeAspect="1"/>
          </p:cNvPicPr>
          <p:nvPr/>
        </p:nvPicPr>
        <p:blipFill>
          <a:blip r:embed="rId4"/>
          <a:stretch>
            <a:fillRect/>
          </a:stretch>
        </p:blipFill>
        <p:spPr>
          <a:xfrm>
            <a:off x="9813134" y="4785193"/>
            <a:ext cx="2289387" cy="1381700"/>
          </a:xfrm>
          <a:prstGeom prst="rect">
            <a:avLst/>
          </a:prstGeom>
        </p:spPr>
      </p:pic>
      <p:pic>
        <p:nvPicPr>
          <p:cNvPr id="15" name="Picture 14">
            <a:extLst>
              <a:ext uri="{FF2B5EF4-FFF2-40B4-BE49-F238E27FC236}">
                <a16:creationId xmlns:a16="http://schemas.microsoft.com/office/drawing/2014/main" id="{D44BA0A3-C78F-4EBE-A5C0-018967204D40}"/>
              </a:ext>
            </a:extLst>
          </p:cNvPr>
          <p:cNvPicPr>
            <a:picLocks noChangeAspect="1"/>
          </p:cNvPicPr>
          <p:nvPr/>
        </p:nvPicPr>
        <p:blipFill>
          <a:blip r:embed="rId5"/>
          <a:stretch>
            <a:fillRect/>
          </a:stretch>
        </p:blipFill>
        <p:spPr>
          <a:xfrm>
            <a:off x="7413426" y="3864762"/>
            <a:ext cx="2223588" cy="2312908"/>
          </a:xfrm>
          <a:prstGeom prst="rect">
            <a:avLst/>
          </a:prstGeom>
        </p:spPr>
      </p:pic>
      <p:sp>
        <p:nvSpPr>
          <p:cNvPr id="21" name="Text Placeholder 2">
            <a:extLst>
              <a:ext uri="{FF2B5EF4-FFF2-40B4-BE49-F238E27FC236}">
                <a16:creationId xmlns:a16="http://schemas.microsoft.com/office/drawing/2014/main" id="{48B41ED4-9B28-44CF-A53C-9C594295EC2F}"/>
              </a:ext>
            </a:extLst>
          </p:cNvPr>
          <p:cNvSpPr txBox="1">
            <a:spLocks/>
          </p:cNvSpPr>
          <p:nvPr/>
        </p:nvSpPr>
        <p:spPr>
          <a:xfrm>
            <a:off x="269238" y="4047481"/>
            <a:ext cx="6968068" cy="19339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1250">
                      <a:schemeClr val="tx1"/>
                    </a:gs>
                    <a:gs pos="99000">
                      <a:schemeClr val="tx1"/>
                    </a:gs>
                  </a:gsLst>
                  <a:lin ang="5400000" scaled="0"/>
                </a:gradFill>
                <a:latin typeface="+mn-lt"/>
                <a:ea typeface="+mn-ea"/>
                <a:cs typeface="+mn-cs"/>
              </a:defRPr>
            </a:lvl1pPr>
            <a:lvl2pPr marL="0" indent="0" algn="l" defTabSz="914400" rtl="0" eaLnBrk="1" latinLnBrk="0" hangingPunct="1">
              <a:lnSpc>
                <a:spcPct val="90000"/>
              </a:lnSpc>
              <a:spcBef>
                <a:spcPts val="500"/>
              </a:spcBef>
              <a:buFontTx/>
              <a:buNone/>
              <a:defRPr sz="1961" kern="1200">
                <a:solidFill>
                  <a:schemeClr val="tx1"/>
                </a:solidFill>
                <a:latin typeface="+mn-lt"/>
                <a:ea typeface="+mn-ea"/>
                <a:cs typeface="+mn-cs"/>
              </a:defRPr>
            </a:lvl2pPr>
            <a:lvl3pPr marL="22409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44819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3525" indent="-263525" defTabSz="932742">
              <a:lnSpc>
                <a:spcPct val="100000"/>
              </a:lnSpc>
              <a:spcBef>
                <a:spcPts val="0"/>
              </a:spcBef>
              <a:spcAft>
                <a:spcPts val="600"/>
              </a:spcAft>
              <a:buFont typeface="+mj-lt"/>
              <a:buAutoNum type="arabicPeriod" startAt="4"/>
              <a:defRPr/>
            </a:pPr>
            <a:r>
              <a:rPr lang="en-US" sz="2400" dirty="0">
                <a:solidFill>
                  <a:schemeClr val="tx1"/>
                </a:solidFill>
                <a:latin typeface="Segoe UI Light"/>
                <a:cs typeface="Segoe UI Light"/>
              </a:rPr>
              <a:t>Flow run will fail. Why? … because we used double quotes in filter and correct way is to use single quotes</a:t>
            </a:r>
          </a:p>
          <a:p>
            <a:pPr marL="263525" indent="-263525" defTabSz="932742">
              <a:lnSpc>
                <a:spcPct val="100000"/>
              </a:lnSpc>
              <a:spcBef>
                <a:spcPts val="0"/>
              </a:spcBef>
              <a:spcAft>
                <a:spcPts val="600"/>
              </a:spcAft>
              <a:buFont typeface="+mj-lt"/>
              <a:buAutoNum type="arabicPeriod" startAt="4"/>
              <a:defRPr/>
            </a:pPr>
            <a:r>
              <a:rPr lang="en-US" sz="2400" dirty="0">
                <a:solidFill>
                  <a:schemeClr val="tx1"/>
                </a:solidFill>
                <a:latin typeface="Segoe UI Light"/>
                <a:cs typeface="Segoe UI Light"/>
              </a:rPr>
              <a:t>Fix the Filter Query </a:t>
            </a:r>
            <a:r>
              <a:rPr lang="en-US" sz="2400" b="1" dirty="0">
                <a:solidFill>
                  <a:schemeClr val="tx1"/>
                </a:solidFill>
                <a:latin typeface="Segoe UI Light"/>
                <a:cs typeface="Segoe UI Light"/>
              </a:rPr>
              <a:t>Brand eq ‘VW’</a:t>
            </a:r>
          </a:p>
          <a:p>
            <a:pPr marL="263525" indent="-263525" defTabSz="932742">
              <a:lnSpc>
                <a:spcPct val="100000"/>
              </a:lnSpc>
              <a:spcBef>
                <a:spcPts val="0"/>
              </a:spcBef>
              <a:spcAft>
                <a:spcPts val="600"/>
              </a:spcAft>
              <a:buFont typeface="+mj-lt"/>
              <a:buAutoNum type="arabicPeriod" startAt="4"/>
              <a:defRPr/>
            </a:pPr>
            <a:r>
              <a:rPr lang="en-US" sz="2400" dirty="0">
                <a:solidFill>
                  <a:schemeClr val="tx1"/>
                </a:solidFill>
                <a:latin typeface="Segoe UI Light"/>
                <a:cs typeface="Segoe UI Light"/>
              </a:rPr>
              <a:t>Save and test again and now Flow should work correctly by returning only VW</a:t>
            </a:r>
            <a:endParaRPr lang="en-US" dirty="0">
              <a:solidFill>
                <a:schemeClr val="tx1"/>
              </a:solidFill>
              <a:latin typeface="Segoe UI Light"/>
              <a:cs typeface="Segoe UI Light"/>
            </a:endParaRPr>
          </a:p>
        </p:txBody>
      </p:sp>
      <p:sp>
        <p:nvSpPr>
          <p:cNvPr id="4" name="TextBox 3">
            <a:extLst>
              <a:ext uri="{FF2B5EF4-FFF2-40B4-BE49-F238E27FC236}">
                <a16:creationId xmlns:a16="http://schemas.microsoft.com/office/drawing/2014/main" id="{BC19E735-1990-45C1-92B8-8F21339EBF78}"/>
              </a:ext>
            </a:extLst>
          </p:cNvPr>
          <p:cNvSpPr txBox="1"/>
          <p:nvPr/>
        </p:nvSpPr>
        <p:spPr>
          <a:xfrm>
            <a:off x="190909" y="6352316"/>
            <a:ext cx="10002916" cy="506833"/>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hlinkClick r:id="rId6"/>
              </a:rPr>
              <a:t>https://docs.microsoft.com/en-us/sharepoint/dev/sp-add-ins/use-odata-query-operations-in-sharepoint-rest-requests</a:t>
            </a:r>
            <a:endParaRPr lang="en-US" sz="1568"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C63F52D8-E85D-4FD2-8DEF-5D1EC0ECA693}"/>
              </a:ext>
            </a:extLst>
          </p:cNvPr>
          <p:cNvPicPr/>
          <p:nvPr/>
        </p:nvPicPr>
        <p:blipFill>
          <a:blip r:embed="rId7"/>
          <a:stretch>
            <a:fillRect/>
          </a:stretch>
        </p:blipFill>
        <p:spPr>
          <a:xfrm>
            <a:off x="9841484" y="3533448"/>
            <a:ext cx="2152650" cy="1028065"/>
          </a:xfrm>
          <a:prstGeom prst="rect">
            <a:avLst/>
          </a:prstGeom>
        </p:spPr>
      </p:pic>
    </p:spTree>
    <p:extLst>
      <p:ext uri="{BB962C8B-B14F-4D97-AF65-F5344CB8AC3E}">
        <p14:creationId xmlns:p14="http://schemas.microsoft.com/office/powerpoint/2010/main" val="338870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4 - Copy files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8" y="1044026"/>
            <a:ext cx="6851962" cy="5519333"/>
          </a:xfrm>
        </p:spPr>
        <p:txBody>
          <a:bodyPr>
            <a:noAutofit/>
          </a:bodyPr>
          <a:lstStyle/>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Create new “</a:t>
            </a:r>
            <a:r>
              <a:rPr lang="en-US" sz="1800" b="1" dirty="0">
                <a:solidFill>
                  <a:schemeClr val="tx1"/>
                </a:solidFill>
                <a:latin typeface="Segoe UI Light"/>
                <a:cs typeface="Segoe UI Light"/>
              </a:rPr>
              <a:t>Instant cloud flow</a:t>
            </a:r>
            <a:r>
              <a:rPr lang="en-US" sz="1800" dirty="0">
                <a:solidFill>
                  <a:schemeClr val="tx1"/>
                </a:solidFill>
                <a:latin typeface="Segoe UI Light"/>
                <a:cs typeface="Segoe UI Light"/>
              </a:rPr>
              <a:t>” named “</a:t>
            </a:r>
            <a:r>
              <a:rPr lang="en-US" sz="1800" b="1" dirty="0">
                <a:solidFill>
                  <a:schemeClr val="tx1"/>
                </a:solidFill>
                <a:latin typeface="Segoe UI Light"/>
                <a:cs typeface="Segoe UI Light"/>
              </a:rPr>
              <a:t>Copy Files</a:t>
            </a:r>
            <a:r>
              <a:rPr lang="en-US" sz="1800" dirty="0">
                <a:solidFill>
                  <a:schemeClr val="tx1"/>
                </a:solidFill>
                <a:latin typeface="Segoe UI Light"/>
                <a:cs typeface="Segoe UI Light"/>
              </a:rPr>
              <a:t>” using “</a:t>
            </a:r>
            <a:r>
              <a:rPr lang="en-US" sz="1800" b="1" dirty="0">
                <a:solidFill>
                  <a:schemeClr val="tx1"/>
                </a:solidFill>
                <a:latin typeface="Segoe UI Light"/>
                <a:cs typeface="Segoe UI Light"/>
              </a:rPr>
              <a:t>Manually trigger a flow</a:t>
            </a:r>
            <a:r>
              <a:rPr lang="en-US" sz="1800" dirty="0">
                <a:solidFill>
                  <a:schemeClr val="tx1"/>
                </a:solidFill>
                <a:latin typeface="Segoe UI Light"/>
                <a:cs typeface="Segoe UI Light"/>
              </a:rPr>
              <a:t>” trigger</a:t>
            </a: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Get files (properties only)</a:t>
            </a:r>
            <a:r>
              <a:rPr lang="en-US" sz="1800" dirty="0">
                <a:solidFill>
                  <a:schemeClr val="tx1"/>
                </a:solidFill>
                <a:latin typeface="Segoe UI Light"/>
                <a:cs typeface="Segoe UI Light"/>
              </a:rPr>
              <a:t>” (SharePoint)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Site Address: </a:t>
            </a:r>
            <a:r>
              <a:rPr lang="en-US" sz="1600" b="1" dirty="0" err="1">
                <a:latin typeface="Segoe UI Light"/>
                <a:cs typeface="Segoe UI Light"/>
              </a:rPr>
              <a:t>FlowTraining</a:t>
            </a:r>
            <a:endParaRPr lang="en-US" sz="16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List Name: </a:t>
            </a:r>
            <a:r>
              <a:rPr lang="en-US" sz="1600" b="1" dirty="0">
                <a:latin typeface="Segoe UI Light"/>
                <a:cs typeface="Segoe UI Light"/>
              </a:rPr>
              <a:t>Documents</a:t>
            </a:r>
            <a:r>
              <a:rPr lang="en-US" sz="1600" dirty="0">
                <a:latin typeface="Segoe UI Light"/>
                <a:cs typeface="Segoe UI Light"/>
              </a:rPr>
              <a:t> </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Limit Entries to Folder: </a:t>
            </a:r>
            <a:r>
              <a:rPr lang="en-US" sz="1600" b="1" dirty="0">
                <a:latin typeface="Segoe UI Light"/>
                <a:cs typeface="Segoe UI Light"/>
              </a:rPr>
              <a:t>/</a:t>
            </a:r>
            <a:endParaRPr lang="en-US" sz="1600"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Include Nested Items: </a:t>
            </a:r>
            <a:r>
              <a:rPr lang="en-US" sz="1600" b="1" dirty="0">
                <a:latin typeface="Segoe UI Light"/>
                <a:cs typeface="Segoe UI Light"/>
              </a:rPr>
              <a:t>No</a:t>
            </a:r>
            <a:endParaRPr lang="en-US" sz="1600" dirty="0">
              <a:latin typeface="Segoe UI Light"/>
              <a:cs typeface="Segoe UI Light"/>
            </a:endParaRP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Condition</a:t>
            </a:r>
            <a:r>
              <a:rPr lang="en-US" sz="18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Condition: </a:t>
            </a:r>
            <a:r>
              <a:rPr lang="en-US" sz="1600" b="1" dirty="0" err="1">
                <a:latin typeface="Segoe UI Light"/>
                <a:cs typeface="Segoe UI Light"/>
              </a:rPr>
              <a:t>IsFolder</a:t>
            </a:r>
            <a:r>
              <a:rPr lang="en-US" sz="1600" dirty="0">
                <a:latin typeface="Segoe UI Light"/>
                <a:cs typeface="Segoe UI Light"/>
              </a:rPr>
              <a:t> ‘is equal to’ </a:t>
            </a:r>
            <a:r>
              <a:rPr lang="en-US" sz="1600" b="1" dirty="0">
                <a:latin typeface="Segoe UI Light"/>
                <a:cs typeface="Segoe UI Light"/>
              </a:rPr>
              <a:t>false</a:t>
            </a:r>
            <a:r>
              <a:rPr lang="en-US" sz="1600" dirty="0">
                <a:latin typeface="Segoe UI Light"/>
                <a:cs typeface="Segoe UI Light"/>
              </a:rPr>
              <a:t> </a:t>
            </a:r>
          </a:p>
          <a:p>
            <a:pPr marL="447675" lvl="2" indent="-223838" defTabSz="932742">
              <a:lnSpc>
                <a:spcPct val="100000"/>
              </a:lnSpc>
              <a:spcBef>
                <a:spcPts val="0"/>
              </a:spcBef>
              <a:buFont typeface="Arial" panose="020B0604020202020204" pitchFamily="34" charset="0"/>
              <a:buChar char="•"/>
              <a:defRPr/>
            </a:pPr>
            <a:r>
              <a:rPr lang="en-US" sz="1600" b="1" dirty="0">
                <a:latin typeface="Segoe UI Light"/>
                <a:cs typeface="Segoe UI Light"/>
              </a:rPr>
              <a:t>NOTE! </a:t>
            </a:r>
            <a:r>
              <a:rPr lang="en-US" sz="1600" b="1" dirty="0">
                <a:solidFill>
                  <a:srgbClr val="FF0000"/>
                </a:solidFill>
                <a:latin typeface="Segoe UI Light"/>
                <a:cs typeface="Segoe UI Light"/>
              </a:rPr>
              <a:t>false </a:t>
            </a:r>
            <a:r>
              <a:rPr lang="en-US" sz="1600" dirty="0">
                <a:latin typeface="Segoe UI Light"/>
                <a:cs typeface="Segoe UI Light"/>
              </a:rPr>
              <a:t>need to be all lowercase in the condition and </a:t>
            </a:r>
            <a:r>
              <a:rPr lang="en-US" sz="1600" b="1" dirty="0">
                <a:latin typeface="Segoe UI Light"/>
                <a:cs typeface="Segoe UI Light"/>
              </a:rPr>
              <a:t>Apply to each </a:t>
            </a:r>
            <a:r>
              <a:rPr lang="en-US" sz="1600" dirty="0">
                <a:latin typeface="Segoe UI Light"/>
                <a:cs typeface="Segoe UI Light"/>
              </a:rPr>
              <a:t>action is automatically added to the Flow</a:t>
            </a:r>
            <a:endParaRPr lang="en-US" sz="1600" b="1" dirty="0">
              <a:solidFill>
                <a:schemeClr val="tx1"/>
              </a:solidFill>
              <a:latin typeface="Segoe UI Light"/>
              <a:cs typeface="Segoe UI Light"/>
            </a:endParaRP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Copy file</a:t>
            </a:r>
            <a:r>
              <a:rPr lang="en-US" sz="1800" dirty="0">
                <a:solidFill>
                  <a:schemeClr val="tx1"/>
                </a:solidFill>
                <a:latin typeface="Segoe UI Light"/>
                <a:cs typeface="Segoe UI Light"/>
              </a:rPr>
              <a:t>” to “</a:t>
            </a:r>
            <a:r>
              <a:rPr lang="en-US" sz="1800" b="1" dirty="0">
                <a:solidFill>
                  <a:schemeClr val="tx1"/>
                </a:solidFill>
                <a:latin typeface="Segoe UI Light"/>
                <a:cs typeface="Segoe UI Light"/>
              </a:rPr>
              <a:t>If yes</a:t>
            </a:r>
            <a:r>
              <a:rPr lang="en-US" sz="1800" dirty="0">
                <a:solidFill>
                  <a:schemeClr val="tx1"/>
                </a:solidFill>
                <a:latin typeface="Segoe UI Light"/>
                <a:cs typeface="Segoe UI Light"/>
              </a:rPr>
              <a:t>” branch of the condition</a:t>
            </a:r>
            <a:endParaRPr lang="en-US" sz="2000"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Current Site Address: </a:t>
            </a:r>
            <a:r>
              <a:rPr lang="en-US" sz="1600" b="1" dirty="0" err="1">
                <a:latin typeface="Segoe UI Light"/>
                <a:cs typeface="Segoe UI Light"/>
              </a:rPr>
              <a:t>FlowTraining</a:t>
            </a:r>
            <a:r>
              <a:rPr lang="en-US" sz="1600" dirty="0">
                <a:latin typeface="Segoe UI Light"/>
                <a:cs typeface="Segoe UI Light"/>
              </a:rPr>
              <a:t> </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File to Copy: </a:t>
            </a:r>
            <a:r>
              <a:rPr lang="en-US" sz="1600" b="1" dirty="0">
                <a:solidFill>
                  <a:srgbClr val="FF0000"/>
                </a:solidFill>
                <a:latin typeface="Segoe UI Light"/>
                <a:cs typeface="Segoe UI Light"/>
              </a:rPr>
              <a:t>[Identifier] </a:t>
            </a:r>
            <a:r>
              <a:rPr lang="en-US" sz="1600" dirty="0">
                <a:latin typeface="Segoe UI Light"/>
                <a:cs typeface="Segoe UI Light"/>
              </a:rPr>
              <a:t>(dynamic content from Get files)</a:t>
            </a:r>
            <a:endParaRPr lang="en-US" sz="1600" b="1" dirty="0">
              <a:solidFill>
                <a:srgbClr val="FF0000"/>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Destination Site Address: </a:t>
            </a:r>
            <a:r>
              <a:rPr lang="en-US" sz="1600" b="1" dirty="0" err="1">
                <a:solidFill>
                  <a:schemeClr val="tx1"/>
                </a:solidFill>
                <a:latin typeface="Segoe UI Light"/>
                <a:cs typeface="Segoe UI Light"/>
              </a:rPr>
              <a:t>FlowTraining</a:t>
            </a:r>
            <a:endParaRPr lang="en-US" sz="1600" b="1"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err="1">
                <a:solidFill>
                  <a:schemeClr val="tx1"/>
                </a:solidFill>
                <a:latin typeface="Segoe UI Light"/>
                <a:cs typeface="Segoe UI Light"/>
              </a:rPr>
              <a:t>Detination</a:t>
            </a:r>
            <a:r>
              <a:rPr lang="en-US" sz="1600" dirty="0">
                <a:solidFill>
                  <a:schemeClr val="tx1"/>
                </a:solidFill>
                <a:latin typeface="Segoe UI Light"/>
                <a:cs typeface="Segoe UI Light"/>
              </a:rPr>
              <a:t> Folder: </a:t>
            </a:r>
            <a:r>
              <a:rPr lang="en-US" sz="1600" b="1" dirty="0">
                <a:solidFill>
                  <a:schemeClr val="tx1"/>
                </a:solidFill>
                <a:latin typeface="Segoe UI Light"/>
                <a:cs typeface="Segoe UI Light"/>
              </a:rPr>
              <a:t>/</a:t>
            </a:r>
            <a:r>
              <a:rPr lang="en-US" sz="1600" b="1" dirty="0" err="1">
                <a:solidFill>
                  <a:schemeClr val="tx1"/>
                </a:solidFill>
                <a:latin typeface="Segoe UI Light"/>
                <a:cs typeface="Segoe UI Light"/>
              </a:rPr>
              <a:t>CopyDocuments</a:t>
            </a:r>
            <a:endParaRPr lang="en-US" sz="1600" b="1" dirty="0">
              <a:solidFill>
                <a:schemeClr val="tx1"/>
              </a:solidFill>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If another file is already there: </a:t>
            </a:r>
            <a:r>
              <a:rPr lang="en-US" sz="1600" b="1" dirty="0">
                <a:latin typeface="Segoe UI Light"/>
                <a:cs typeface="Segoe UI Light"/>
              </a:rPr>
              <a:t>R</a:t>
            </a:r>
            <a:r>
              <a:rPr lang="en-US" sz="1600" b="1" dirty="0">
                <a:solidFill>
                  <a:schemeClr val="tx1"/>
                </a:solidFill>
                <a:latin typeface="Segoe UI Light"/>
                <a:cs typeface="Segoe UI Light"/>
              </a:rPr>
              <a:t>eplace</a:t>
            </a:r>
            <a:endParaRPr lang="en-US" sz="1600" dirty="0">
              <a:solidFill>
                <a:schemeClr val="tx1"/>
              </a:solidFill>
              <a:latin typeface="Segoe UI Light"/>
              <a:cs typeface="Segoe UI Light"/>
            </a:endParaRP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Save and test the Flow</a:t>
            </a:r>
          </a:p>
          <a:p>
            <a:pPr marL="271463" indent="-271463" defTabSz="932742">
              <a:lnSpc>
                <a:spcPct val="100000"/>
              </a:lnSpc>
              <a:spcBef>
                <a:spcPts val="600"/>
              </a:spcBef>
              <a:buFont typeface="+mj-lt"/>
              <a:buAutoNum type="arabicPeriod"/>
              <a:defRPr/>
            </a:pPr>
            <a:r>
              <a:rPr lang="en-US" sz="1800" dirty="0">
                <a:solidFill>
                  <a:schemeClr val="tx1"/>
                </a:solidFill>
                <a:latin typeface="Segoe UI Light"/>
                <a:cs typeface="Segoe UI Light"/>
              </a:rPr>
              <a:t>Check that files from the </a:t>
            </a:r>
            <a:r>
              <a:rPr lang="en-US" sz="1800" b="1" dirty="0">
                <a:solidFill>
                  <a:schemeClr val="tx1"/>
                </a:solidFill>
                <a:latin typeface="Segoe UI Light"/>
                <a:cs typeface="Segoe UI Light"/>
              </a:rPr>
              <a:t>Documents</a:t>
            </a:r>
            <a:r>
              <a:rPr lang="en-US" sz="1800" dirty="0">
                <a:solidFill>
                  <a:schemeClr val="tx1"/>
                </a:solidFill>
                <a:latin typeface="Segoe UI Light"/>
                <a:cs typeface="Segoe UI Light"/>
              </a:rPr>
              <a:t> library are copied to </a:t>
            </a:r>
            <a:r>
              <a:rPr lang="en-US" sz="1800" b="1" dirty="0" err="1">
                <a:solidFill>
                  <a:schemeClr val="tx1"/>
                </a:solidFill>
                <a:latin typeface="Segoe UI Light"/>
                <a:cs typeface="Segoe UI Light"/>
              </a:rPr>
              <a:t>CopyDocuments</a:t>
            </a:r>
            <a:r>
              <a:rPr lang="en-US" sz="1800" dirty="0">
                <a:solidFill>
                  <a:schemeClr val="tx1"/>
                </a:solidFill>
                <a:latin typeface="Segoe UI Light"/>
                <a:cs typeface="Segoe UI Light"/>
              </a:rPr>
              <a:t> library</a:t>
            </a: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pic>
        <p:nvPicPr>
          <p:cNvPr id="22" name="Picture 21">
            <a:extLst>
              <a:ext uri="{FF2B5EF4-FFF2-40B4-BE49-F238E27FC236}">
                <a16:creationId xmlns:a16="http://schemas.microsoft.com/office/drawing/2014/main" id="{EBCEAC51-3A7A-49F0-A2D1-9884DC00C471}"/>
              </a:ext>
            </a:extLst>
          </p:cNvPr>
          <p:cNvPicPr/>
          <p:nvPr/>
        </p:nvPicPr>
        <p:blipFill>
          <a:blip r:embed="rId3"/>
          <a:stretch>
            <a:fillRect/>
          </a:stretch>
        </p:blipFill>
        <p:spPr>
          <a:xfrm>
            <a:off x="7617714" y="829310"/>
            <a:ext cx="4051300" cy="1460500"/>
          </a:xfrm>
          <a:prstGeom prst="rect">
            <a:avLst/>
          </a:prstGeom>
        </p:spPr>
      </p:pic>
      <p:pic>
        <p:nvPicPr>
          <p:cNvPr id="23" name="Picture 22">
            <a:extLst>
              <a:ext uri="{FF2B5EF4-FFF2-40B4-BE49-F238E27FC236}">
                <a16:creationId xmlns:a16="http://schemas.microsoft.com/office/drawing/2014/main" id="{EFF9BF29-0F98-4B7F-B771-D5B683CA386C}"/>
              </a:ext>
            </a:extLst>
          </p:cNvPr>
          <p:cNvPicPr/>
          <p:nvPr/>
        </p:nvPicPr>
        <p:blipFill>
          <a:blip r:embed="rId4"/>
          <a:stretch>
            <a:fillRect/>
          </a:stretch>
        </p:blipFill>
        <p:spPr>
          <a:xfrm>
            <a:off x="8202507" y="2374057"/>
            <a:ext cx="3876039" cy="1107965"/>
          </a:xfrm>
          <a:prstGeom prst="rect">
            <a:avLst/>
          </a:prstGeom>
        </p:spPr>
      </p:pic>
      <p:pic>
        <p:nvPicPr>
          <p:cNvPr id="16" name="Picture 15">
            <a:extLst>
              <a:ext uri="{FF2B5EF4-FFF2-40B4-BE49-F238E27FC236}">
                <a16:creationId xmlns:a16="http://schemas.microsoft.com/office/drawing/2014/main" id="{4BA82EE7-9114-4E1E-AB23-BB39D09418B0}"/>
              </a:ext>
            </a:extLst>
          </p:cNvPr>
          <p:cNvPicPr>
            <a:picLocks noChangeAspect="1"/>
          </p:cNvPicPr>
          <p:nvPr/>
        </p:nvPicPr>
        <p:blipFill>
          <a:blip r:embed="rId5"/>
          <a:stretch>
            <a:fillRect/>
          </a:stretch>
        </p:blipFill>
        <p:spPr>
          <a:xfrm>
            <a:off x="7121200" y="3143487"/>
            <a:ext cx="4032457" cy="2140060"/>
          </a:xfrm>
          <a:prstGeom prst="rect">
            <a:avLst/>
          </a:prstGeom>
        </p:spPr>
      </p:pic>
      <p:pic>
        <p:nvPicPr>
          <p:cNvPr id="26" name="Picture 25">
            <a:extLst>
              <a:ext uri="{FF2B5EF4-FFF2-40B4-BE49-F238E27FC236}">
                <a16:creationId xmlns:a16="http://schemas.microsoft.com/office/drawing/2014/main" id="{FE2035F7-E473-464F-ACBF-B7A9AF8486C3}"/>
              </a:ext>
            </a:extLst>
          </p:cNvPr>
          <p:cNvPicPr>
            <a:picLocks noChangeAspect="1"/>
          </p:cNvPicPr>
          <p:nvPr/>
        </p:nvPicPr>
        <p:blipFill>
          <a:blip r:embed="rId6"/>
          <a:stretch>
            <a:fillRect/>
          </a:stretch>
        </p:blipFill>
        <p:spPr>
          <a:xfrm>
            <a:off x="7617713" y="5369470"/>
            <a:ext cx="4066927" cy="1400479"/>
          </a:xfrm>
          <a:prstGeom prst="rect">
            <a:avLst/>
          </a:prstGeom>
        </p:spPr>
      </p:pic>
      <p:pic>
        <p:nvPicPr>
          <p:cNvPr id="25" name="Picture 24">
            <a:extLst>
              <a:ext uri="{FF2B5EF4-FFF2-40B4-BE49-F238E27FC236}">
                <a16:creationId xmlns:a16="http://schemas.microsoft.com/office/drawing/2014/main" id="{40F658A2-DC11-45EE-BF4A-C1E25B894900}"/>
              </a:ext>
            </a:extLst>
          </p:cNvPr>
          <p:cNvPicPr>
            <a:picLocks noChangeAspect="1"/>
          </p:cNvPicPr>
          <p:nvPr/>
        </p:nvPicPr>
        <p:blipFill>
          <a:blip r:embed="rId7"/>
          <a:stretch>
            <a:fillRect/>
          </a:stretch>
        </p:blipFill>
        <p:spPr>
          <a:xfrm>
            <a:off x="10790220" y="4645065"/>
            <a:ext cx="1288326" cy="969062"/>
          </a:xfrm>
          <a:prstGeom prst="rect">
            <a:avLst/>
          </a:prstGeom>
        </p:spPr>
      </p:pic>
    </p:spTree>
    <p:extLst>
      <p:ext uri="{BB962C8B-B14F-4D97-AF65-F5344CB8AC3E}">
        <p14:creationId xmlns:p14="http://schemas.microsoft.com/office/powerpoint/2010/main" val="10053010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7497-B0A8-4983-81FD-0FF57990813D}"/>
              </a:ext>
            </a:extLst>
          </p:cNvPr>
          <p:cNvSpPr>
            <a:spLocks noGrp="1"/>
          </p:cNvSpPr>
          <p:nvPr>
            <p:ph type="title"/>
          </p:nvPr>
        </p:nvSpPr>
        <p:spPr>
          <a:xfrm>
            <a:off x="248264" y="88051"/>
            <a:ext cx="10515600" cy="923331"/>
          </a:xfrm>
        </p:spPr>
        <p:txBody>
          <a:bodyPr>
            <a:normAutofit/>
          </a:bodyPr>
          <a:lstStyle/>
          <a:p>
            <a:r>
              <a:rPr lang="en-US" sz="3600" dirty="0"/>
              <a:t>Lab 5 - Use variables (flow internal variables)</a:t>
            </a:r>
          </a:p>
        </p:txBody>
      </p:sp>
      <p:sp>
        <p:nvSpPr>
          <p:cNvPr id="3" name="Text Placeholder 2">
            <a:extLst>
              <a:ext uri="{FF2B5EF4-FFF2-40B4-BE49-F238E27FC236}">
                <a16:creationId xmlns:a16="http://schemas.microsoft.com/office/drawing/2014/main" id="{72867A63-09EF-4AFA-AC77-B203CF21C992}"/>
              </a:ext>
            </a:extLst>
          </p:cNvPr>
          <p:cNvSpPr>
            <a:spLocks noGrp="1"/>
          </p:cNvSpPr>
          <p:nvPr>
            <p:ph type="body" sz="quarter" idx="10"/>
          </p:nvPr>
        </p:nvSpPr>
        <p:spPr>
          <a:xfrm>
            <a:off x="269237" y="1044026"/>
            <a:ext cx="6850911" cy="5519333"/>
          </a:xfrm>
        </p:spPr>
        <p:txBody>
          <a:bodyPr>
            <a:noAutofit/>
          </a:bodyPr>
          <a:lstStyle/>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Create new “</a:t>
            </a:r>
            <a:r>
              <a:rPr lang="en-US" sz="1800" b="1" dirty="0">
                <a:solidFill>
                  <a:schemeClr val="tx1"/>
                </a:solidFill>
                <a:latin typeface="Segoe UI Light"/>
                <a:cs typeface="Segoe UI Light"/>
              </a:rPr>
              <a:t>Instant cloud flow</a:t>
            </a:r>
            <a:r>
              <a:rPr lang="en-US" sz="1800" dirty="0">
                <a:solidFill>
                  <a:schemeClr val="tx1"/>
                </a:solidFill>
                <a:latin typeface="Segoe UI Light"/>
                <a:cs typeface="Segoe UI Light"/>
              </a:rPr>
              <a:t>” named “</a:t>
            </a:r>
            <a:r>
              <a:rPr lang="en-US" sz="1800" b="1" dirty="0">
                <a:solidFill>
                  <a:schemeClr val="tx1"/>
                </a:solidFill>
                <a:latin typeface="Segoe UI Light"/>
                <a:cs typeface="Segoe UI Light"/>
              </a:rPr>
              <a:t>Use variables</a:t>
            </a:r>
            <a:r>
              <a:rPr lang="en-US" sz="1800" dirty="0">
                <a:solidFill>
                  <a:schemeClr val="tx1"/>
                </a:solidFill>
                <a:latin typeface="Segoe UI Light"/>
                <a:cs typeface="Segoe UI Light"/>
              </a:rPr>
              <a:t>” using “</a:t>
            </a:r>
            <a:r>
              <a:rPr lang="en-US" sz="1800" b="1" dirty="0">
                <a:solidFill>
                  <a:schemeClr val="tx1"/>
                </a:solidFill>
                <a:latin typeface="Segoe UI Light"/>
                <a:cs typeface="Segoe UI Light"/>
              </a:rPr>
              <a:t>Manually trigger a flow</a:t>
            </a:r>
            <a:r>
              <a:rPr lang="en-US" sz="1800" dirty="0">
                <a:solidFill>
                  <a:schemeClr val="tx1"/>
                </a:solidFill>
                <a:latin typeface="Segoe UI Light"/>
                <a:cs typeface="Segoe UI Light"/>
              </a:rPr>
              <a:t>” trigger</a:t>
            </a:r>
          </a:p>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Initialize variable</a:t>
            </a:r>
            <a:r>
              <a:rPr lang="en-US" sz="1800" dirty="0">
                <a:solidFill>
                  <a:schemeClr val="tx1"/>
                </a:solidFill>
                <a:latin typeface="Segoe UI Light"/>
                <a:cs typeface="Segoe UI Light"/>
              </a:rPr>
              <a:t>” – Name: </a:t>
            </a:r>
            <a:r>
              <a:rPr lang="en-US" sz="1800" b="1" dirty="0">
                <a:solidFill>
                  <a:schemeClr val="tx1"/>
                </a:solidFill>
                <a:latin typeface="Segoe UI Light"/>
                <a:cs typeface="Segoe UI Light"/>
              </a:rPr>
              <a:t>Cars</a:t>
            </a:r>
            <a:r>
              <a:rPr lang="en-US" sz="1800" dirty="0">
                <a:solidFill>
                  <a:schemeClr val="tx1"/>
                </a:solidFill>
                <a:latin typeface="Segoe UI Light"/>
                <a:cs typeface="Segoe UI Light"/>
              </a:rPr>
              <a:t>, Type: </a:t>
            </a:r>
            <a:r>
              <a:rPr lang="en-US" sz="1800" b="1" dirty="0">
                <a:solidFill>
                  <a:schemeClr val="tx1"/>
                </a:solidFill>
                <a:latin typeface="Segoe UI Light"/>
                <a:cs typeface="Segoe UI Light"/>
              </a:rPr>
              <a:t>Array</a:t>
            </a: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Get items</a:t>
            </a:r>
            <a:r>
              <a:rPr lang="en-US" sz="1800" dirty="0">
                <a:solidFill>
                  <a:schemeClr val="tx1"/>
                </a:solidFill>
                <a:latin typeface="Segoe UI Light"/>
                <a:cs typeface="Segoe UI Light"/>
              </a:rPr>
              <a:t>” (SharePoint)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Site Address: </a:t>
            </a:r>
            <a:r>
              <a:rPr lang="en-US" sz="1600" b="1" dirty="0" err="1">
                <a:latin typeface="Segoe UI Light"/>
                <a:cs typeface="Segoe UI Light"/>
              </a:rPr>
              <a:t>FlowTraining</a:t>
            </a:r>
            <a:endParaRPr lang="en-US" sz="1600" b="1" dirty="0">
              <a:latin typeface="Segoe UI Light"/>
              <a:cs typeface="Segoe UI Light"/>
            </a:endParaRP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List Name: </a:t>
            </a:r>
            <a:r>
              <a:rPr lang="en-US" sz="1600" b="1" dirty="0" err="1">
                <a:latin typeface="Segoe UI Light"/>
                <a:cs typeface="Segoe UI Light"/>
              </a:rPr>
              <a:t>CarsList</a:t>
            </a:r>
            <a:endParaRPr lang="en-US" sz="1600" dirty="0">
              <a:latin typeface="Segoe UI Light"/>
              <a:cs typeface="Segoe UI Light"/>
            </a:endParaRPr>
          </a:p>
          <a:p>
            <a:pPr marL="447675" lvl="2" indent="-223838" defTabSz="932742">
              <a:lnSpc>
                <a:spcPct val="100000"/>
              </a:lnSpc>
              <a:spcBef>
                <a:spcPts val="0"/>
              </a:spcBef>
              <a:spcAft>
                <a:spcPts val="600"/>
              </a:spcAft>
              <a:buFont typeface="Arial" panose="020B0604020202020204" pitchFamily="34" charset="0"/>
              <a:buChar char="•"/>
              <a:defRPr/>
            </a:pPr>
            <a:r>
              <a:rPr lang="en-US" sz="1600" dirty="0">
                <a:latin typeface="Segoe UI Light"/>
                <a:cs typeface="Segoe UI Light"/>
              </a:rPr>
              <a:t>Limit Entries to Folder: </a:t>
            </a:r>
            <a:r>
              <a:rPr lang="en-US" sz="1600" b="1" dirty="0">
                <a:latin typeface="Segoe UI Light"/>
                <a:cs typeface="Segoe UI Light"/>
              </a:rPr>
              <a:t>/</a:t>
            </a:r>
            <a:endParaRPr lang="en-US" sz="1600" dirty="0">
              <a:latin typeface="Segoe UI Light"/>
              <a:cs typeface="Segoe UI Light"/>
            </a:endParaRP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Append to array variable</a:t>
            </a:r>
            <a:r>
              <a:rPr lang="en-US" sz="18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Name: </a:t>
            </a:r>
            <a:r>
              <a:rPr lang="en-US" sz="1600" b="1" dirty="0">
                <a:latin typeface="Segoe UI Light"/>
                <a:cs typeface="Segoe UI Light"/>
              </a:rPr>
              <a:t>Cars</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Value: </a:t>
            </a:r>
            <a:r>
              <a:rPr lang="en-US" sz="1600" b="1" dirty="0">
                <a:solidFill>
                  <a:srgbClr val="FF0000"/>
                </a:solidFill>
                <a:latin typeface="Segoe UI Light"/>
                <a:cs typeface="Segoe UI Light"/>
              </a:rPr>
              <a:t>[Title] </a:t>
            </a:r>
            <a:r>
              <a:rPr lang="en-US" sz="1600" dirty="0">
                <a:latin typeface="Segoe UI Light"/>
                <a:cs typeface="Segoe UI Light"/>
              </a:rPr>
              <a:t>(dynamic content from Get items)</a:t>
            </a:r>
          </a:p>
          <a:p>
            <a:pPr marL="447675" lvl="2" indent="-223838" defTabSz="932742">
              <a:lnSpc>
                <a:spcPct val="100000"/>
              </a:lnSpc>
              <a:spcBef>
                <a:spcPts val="0"/>
              </a:spcBef>
              <a:spcAft>
                <a:spcPts val="600"/>
              </a:spcAft>
              <a:buFont typeface="Arial" panose="020B0604020202020204" pitchFamily="34" charset="0"/>
              <a:buChar char="•"/>
              <a:defRPr/>
            </a:pPr>
            <a:r>
              <a:rPr lang="en-US" sz="1600" b="1" dirty="0">
                <a:latin typeface="Segoe UI Light"/>
                <a:cs typeface="Segoe UI Light"/>
              </a:rPr>
              <a:t>NOTE! Apply to each </a:t>
            </a:r>
            <a:r>
              <a:rPr lang="en-US" sz="1600" dirty="0">
                <a:latin typeface="Segoe UI Light"/>
                <a:cs typeface="Segoe UI Light"/>
              </a:rPr>
              <a:t>action is automatically added to the Flow</a:t>
            </a:r>
          </a:p>
          <a:p>
            <a:pPr marL="271463" indent="-271463" defTabSz="932742">
              <a:lnSpc>
                <a:spcPct val="100000"/>
              </a:lnSpc>
              <a:spcBef>
                <a:spcPts val="0"/>
              </a:spcBef>
              <a:buFont typeface="+mj-lt"/>
              <a:buAutoNum type="arabicPeriod"/>
              <a:defRPr/>
            </a:pPr>
            <a:r>
              <a:rPr lang="en-US" sz="1800" dirty="0">
                <a:solidFill>
                  <a:schemeClr val="tx1"/>
                </a:solidFill>
                <a:latin typeface="Segoe UI Light"/>
                <a:cs typeface="Segoe UI Light"/>
              </a:rPr>
              <a:t>Add new step “</a:t>
            </a:r>
            <a:r>
              <a:rPr lang="en-US" sz="1800" b="1" dirty="0">
                <a:solidFill>
                  <a:schemeClr val="tx1"/>
                </a:solidFill>
                <a:latin typeface="Segoe UI Light"/>
                <a:cs typeface="Segoe UI Light"/>
              </a:rPr>
              <a:t>Append to array variable</a:t>
            </a:r>
            <a:r>
              <a:rPr lang="en-US" sz="1800" dirty="0">
                <a:solidFill>
                  <a:schemeClr val="tx1"/>
                </a:solidFill>
                <a:latin typeface="Segoe UI Light"/>
                <a:cs typeface="Segoe UI Light"/>
              </a:rPr>
              <a: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To: </a:t>
            </a:r>
            <a:r>
              <a:rPr lang="en-US" sz="1600" i="1" dirty="0">
                <a:latin typeface="Segoe UI Light"/>
                <a:cs typeface="Segoe UI Light"/>
              </a:rPr>
              <a:t>Your O365 email account</a:t>
            </a:r>
          </a:p>
          <a:p>
            <a:pPr marL="447675" lvl="2" indent="-223838" defTabSz="932742">
              <a:lnSpc>
                <a:spcPct val="100000"/>
              </a:lnSpc>
              <a:spcBef>
                <a:spcPts val="0"/>
              </a:spcBef>
              <a:buFont typeface="Arial" panose="020B0604020202020204" pitchFamily="34" charset="0"/>
              <a:buChar char="•"/>
              <a:defRPr/>
            </a:pPr>
            <a:r>
              <a:rPr lang="en-US" sz="1600" dirty="0">
                <a:solidFill>
                  <a:schemeClr val="tx1"/>
                </a:solidFill>
                <a:latin typeface="Segoe UI Light"/>
                <a:cs typeface="Segoe UI Light"/>
              </a:rPr>
              <a:t>Subject: </a:t>
            </a:r>
            <a:r>
              <a:rPr lang="en-US" sz="1600" b="1" dirty="0">
                <a:solidFill>
                  <a:schemeClr val="tx1"/>
                </a:solidFill>
                <a:latin typeface="Segoe UI Light"/>
                <a:cs typeface="Segoe UI Light"/>
              </a:rPr>
              <a:t>Cars List</a:t>
            </a:r>
          </a:p>
          <a:p>
            <a:pPr marL="447675" lvl="2" indent="-223838" defTabSz="932742">
              <a:lnSpc>
                <a:spcPct val="100000"/>
              </a:lnSpc>
              <a:spcBef>
                <a:spcPts val="0"/>
              </a:spcBef>
              <a:buFont typeface="Arial" panose="020B0604020202020204" pitchFamily="34" charset="0"/>
              <a:buChar char="•"/>
              <a:defRPr/>
            </a:pPr>
            <a:r>
              <a:rPr lang="en-US" sz="1600" dirty="0">
                <a:latin typeface="Segoe UI Light"/>
                <a:cs typeface="Segoe UI Light"/>
              </a:rPr>
              <a:t>Body: </a:t>
            </a:r>
            <a:r>
              <a:rPr lang="en-US" sz="1600" b="1" dirty="0">
                <a:latin typeface="Segoe UI Light"/>
                <a:cs typeface="Segoe UI Light"/>
              </a:rPr>
              <a:t>variables(‘Cars’)</a:t>
            </a:r>
            <a:endParaRPr lang="en-US" sz="2000" b="1" dirty="0">
              <a:solidFill>
                <a:schemeClr val="tx1"/>
              </a:solidFill>
              <a:latin typeface="Segoe UI Light"/>
              <a:cs typeface="Segoe UI Light"/>
            </a:endParaRPr>
          </a:p>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Save and test the Flow</a:t>
            </a:r>
          </a:p>
          <a:p>
            <a:pPr marL="271463" indent="-271463" defTabSz="932742">
              <a:lnSpc>
                <a:spcPct val="100000"/>
              </a:lnSpc>
              <a:spcBef>
                <a:spcPts val="0"/>
              </a:spcBef>
              <a:spcAft>
                <a:spcPts val="600"/>
              </a:spcAft>
              <a:buFont typeface="+mj-lt"/>
              <a:buAutoNum type="arabicPeriod"/>
              <a:defRPr/>
            </a:pPr>
            <a:r>
              <a:rPr lang="en-US" sz="1800" dirty="0">
                <a:solidFill>
                  <a:schemeClr val="tx1"/>
                </a:solidFill>
                <a:latin typeface="Segoe UI Light"/>
                <a:cs typeface="Segoe UI Light"/>
              </a:rPr>
              <a:t>Check your O365 email where you should see mail from your Flow including list of all cars (title) in </a:t>
            </a:r>
            <a:r>
              <a:rPr lang="en-US" sz="1800" b="1" dirty="0" err="1">
                <a:solidFill>
                  <a:schemeClr val="tx1"/>
                </a:solidFill>
                <a:latin typeface="Segoe UI Light"/>
                <a:cs typeface="Segoe UI Light"/>
              </a:rPr>
              <a:t>CarsList</a:t>
            </a:r>
            <a:endParaRPr lang="en-US" sz="1800" b="1" dirty="0">
              <a:solidFill>
                <a:schemeClr val="tx1"/>
              </a:solidFill>
              <a:latin typeface="Segoe UI Light"/>
              <a:cs typeface="Segoe UI Light"/>
            </a:endParaRPr>
          </a:p>
        </p:txBody>
      </p:sp>
      <p:sp>
        <p:nvSpPr>
          <p:cNvPr id="5" name="TextBox 4">
            <a:extLst>
              <a:ext uri="{FF2B5EF4-FFF2-40B4-BE49-F238E27FC236}">
                <a16:creationId xmlns:a16="http://schemas.microsoft.com/office/drawing/2014/main" id="{055FBAA1-C499-416A-BA68-E4A8F575D0C7}"/>
              </a:ext>
            </a:extLst>
          </p:cNvPr>
          <p:cNvSpPr txBox="1"/>
          <p:nvPr/>
        </p:nvSpPr>
        <p:spPr>
          <a:xfrm>
            <a:off x="10597661" y="203200"/>
            <a:ext cx="1396473" cy="369332"/>
          </a:xfrm>
          <a:prstGeom prst="rect">
            <a:avLst/>
          </a:prstGeom>
          <a:solidFill>
            <a:srgbClr val="FFC000"/>
          </a:solidFill>
        </p:spPr>
        <p:txBody>
          <a:bodyPr wrap="none" rtlCol="0">
            <a:spAutoFit/>
          </a:bodyPr>
          <a:lstStyle/>
          <a:p>
            <a:r>
              <a:rPr lang="en-US" b="1" dirty="0"/>
              <a:t>Follow along</a:t>
            </a:r>
          </a:p>
        </p:txBody>
      </p:sp>
      <p:sp>
        <p:nvSpPr>
          <p:cNvPr id="11" name="TextBox 10">
            <a:extLst>
              <a:ext uri="{FF2B5EF4-FFF2-40B4-BE49-F238E27FC236}">
                <a16:creationId xmlns:a16="http://schemas.microsoft.com/office/drawing/2014/main" id="{1496FFC9-24B6-42AE-9A65-1A9EB36EE273}"/>
              </a:ext>
            </a:extLst>
          </p:cNvPr>
          <p:cNvSpPr txBox="1"/>
          <p:nvPr/>
        </p:nvSpPr>
        <p:spPr>
          <a:xfrm>
            <a:off x="95863" y="6459370"/>
            <a:ext cx="8082936" cy="341953"/>
          </a:xfrm>
          <a:prstGeom prst="rect">
            <a:avLst/>
          </a:prstGeom>
          <a:noFill/>
        </p:spPr>
        <p:txBody>
          <a:bodyPr wrap="square">
            <a:spAutoFit/>
          </a:bodyPr>
          <a:lstStyle/>
          <a:p>
            <a:pPr>
              <a:lnSpc>
                <a:spcPct val="110000"/>
              </a:lnSpc>
              <a:spcBef>
                <a:spcPts val="1961"/>
              </a:spcBef>
            </a:pPr>
            <a:r>
              <a:rPr lang="en-US" sz="1600" spc="49" dirty="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rPr>
              <a:t>For advanced variables: use azure logic apps workflow definition language</a:t>
            </a:r>
          </a:p>
        </p:txBody>
      </p:sp>
      <p:pic>
        <p:nvPicPr>
          <p:cNvPr id="12" name="Picture 11">
            <a:extLst>
              <a:ext uri="{FF2B5EF4-FFF2-40B4-BE49-F238E27FC236}">
                <a16:creationId xmlns:a16="http://schemas.microsoft.com/office/drawing/2014/main" id="{52719051-FF5C-4EB3-8E70-271D34AC5F64}"/>
              </a:ext>
            </a:extLst>
          </p:cNvPr>
          <p:cNvPicPr/>
          <p:nvPr/>
        </p:nvPicPr>
        <p:blipFill>
          <a:blip r:embed="rId3"/>
          <a:stretch>
            <a:fillRect/>
          </a:stretch>
        </p:blipFill>
        <p:spPr>
          <a:xfrm>
            <a:off x="7647709" y="849482"/>
            <a:ext cx="3938685" cy="1318465"/>
          </a:xfrm>
          <a:prstGeom prst="rect">
            <a:avLst/>
          </a:prstGeom>
        </p:spPr>
      </p:pic>
      <p:pic>
        <p:nvPicPr>
          <p:cNvPr id="13" name="Picture 12">
            <a:extLst>
              <a:ext uri="{FF2B5EF4-FFF2-40B4-BE49-F238E27FC236}">
                <a16:creationId xmlns:a16="http://schemas.microsoft.com/office/drawing/2014/main" id="{A9CB71BD-2450-4B28-BF8C-B833CB1F34D9}"/>
              </a:ext>
            </a:extLst>
          </p:cNvPr>
          <p:cNvPicPr/>
          <p:nvPr/>
        </p:nvPicPr>
        <p:blipFill>
          <a:blip r:embed="rId4"/>
          <a:stretch>
            <a:fillRect/>
          </a:stretch>
        </p:blipFill>
        <p:spPr>
          <a:xfrm>
            <a:off x="8451273" y="1821258"/>
            <a:ext cx="3740727" cy="1559506"/>
          </a:xfrm>
          <a:prstGeom prst="rect">
            <a:avLst/>
          </a:prstGeom>
        </p:spPr>
      </p:pic>
      <p:pic>
        <p:nvPicPr>
          <p:cNvPr id="14" name="Picture 13">
            <a:extLst>
              <a:ext uri="{FF2B5EF4-FFF2-40B4-BE49-F238E27FC236}">
                <a16:creationId xmlns:a16="http://schemas.microsoft.com/office/drawing/2014/main" id="{971C21E3-3DCE-4701-A751-0A8D017732F3}"/>
              </a:ext>
            </a:extLst>
          </p:cNvPr>
          <p:cNvPicPr/>
          <p:nvPr/>
        </p:nvPicPr>
        <p:blipFill>
          <a:blip r:embed="rId5"/>
          <a:stretch>
            <a:fillRect/>
          </a:stretch>
        </p:blipFill>
        <p:spPr>
          <a:xfrm>
            <a:off x="7647709" y="2680344"/>
            <a:ext cx="3586592" cy="1870874"/>
          </a:xfrm>
          <a:prstGeom prst="rect">
            <a:avLst/>
          </a:prstGeom>
        </p:spPr>
      </p:pic>
      <p:pic>
        <p:nvPicPr>
          <p:cNvPr id="15" name="Picture 14">
            <a:extLst>
              <a:ext uri="{FF2B5EF4-FFF2-40B4-BE49-F238E27FC236}">
                <a16:creationId xmlns:a16="http://schemas.microsoft.com/office/drawing/2014/main" id="{E15698D5-6F8C-4982-A4CA-BF044F2B4D9B}"/>
              </a:ext>
            </a:extLst>
          </p:cNvPr>
          <p:cNvPicPr/>
          <p:nvPr/>
        </p:nvPicPr>
        <p:blipFill>
          <a:blip r:embed="rId6"/>
          <a:stretch>
            <a:fillRect/>
          </a:stretch>
        </p:blipFill>
        <p:spPr>
          <a:xfrm>
            <a:off x="7647709" y="4655123"/>
            <a:ext cx="4448428" cy="2103582"/>
          </a:xfrm>
          <a:prstGeom prst="rect">
            <a:avLst/>
          </a:prstGeom>
        </p:spPr>
      </p:pic>
      <p:pic>
        <p:nvPicPr>
          <p:cNvPr id="4" name="Picture 3">
            <a:extLst>
              <a:ext uri="{FF2B5EF4-FFF2-40B4-BE49-F238E27FC236}">
                <a16:creationId xmlns:a16="http://schemas.microsoft.com/office/drawing/2014/main" id="{29A40548-1EA5-4518-AF2E-E4FBB227F4A2}"/>
              </a:ext>
            </a:extLst>
          </p:cNvPr>
          <p:cNvPicPr/>
          <p:nvPr/>
        </p:nvPicPr>
        <p:blipFill>
          <a:blip r:embed="rId7"/>
          <a:stretch>
            <a:fillRect/>
          </a:stretch>
        </p:blipFill>
        <p:spPr>
          <a:xfrm>
            <a:off x="10417970" y="4352539"/>
            <a:ext cx="1774030" cy="856769"/>
          </a:xfrm>
          <a:prstGeom prst="rect">
            <a:avLst/>
          </a:prstGeom>
        </p:spPr>
      </p:pic>
    </p:spTree>
    <p:extLst>
      <p:ext uri="{BB962C8B-B14F-4D97-AF65-F5344CB8AC3E}">
        <p14:creationId xmlns:p14="http://schemas.microsoft.com/office/powerpoint/2010/main" val="162757813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D59DB-61DB-49E8-856C-6A23028F913D}">
  <ds:schemaRefs>
    <ds:schemaRef ds:uri="http://schemas.microsoft.com/sharepoint/v3/contenttype/forms"/>
  </ds:schemaRefs>
</ds:datastoreItem>
</file>

<file path=customXml/itemProps2.xml><?xml version="1.0" encoding="utf-8"?>
<ds:datastoreItem xmlns:ds="http://schemas.openxmlformats.org/officeDocument/2006/customXml" ds:itemID="{6CF88D99-A7D7-46E3-B097-439C20E30C78}">
  <ds:schemaRefs>
    <ds:schemaRef ds:uri="http://schemas.microsoft.com/office/2006/documentManagement/types"/>
    <ds:schemaRef ds:uri="http://purl.org/dc/dcmitype/"/>
    <ds:schemaRef ds:uri="http://schemas.microsoft.com/office/2006/metadata/properties"/>
    <ds:schemaRef ds:uri="http://schemas.microsoft.com/office/infopath/2007/PartnerControls"/>
    <ds:schemaRef ds:uri="71e1059e-fa40-4f9b-b230-d9ae170e8ceb"/>
    <ds:schemaRef ds:uri="http://purl.org/dc/elements/1.1/"/>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5F9A0A9-1E27-4269-8FB2-C7C770C7D4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712b7a-9a5f-4844-9ec7-615beca820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18</TotalTime>
  <Words>1398</Words>
  <Application>Microsoft Office PowerPoint</Application>
  <PresentationFormat>Widescreen</PresentationFormat>
  <Paragraphs>162</Paragraphs>
  <Slides>15</Slides>
  <Notes>11</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Calibri Light</vt:lpstr>
      <vt:lpstr>Consolas</vt:lpstr>
      <vt:lpstr>Segoe UI</vt:lpstr>
      <vt:lpstr>Segoe UI Light</vt:lpstr>
      <vt:lpstr>Segoe UI Semilight</vt:lpstr>
      <vt:lpstr>Wingdings</vt:lpstr>
      <vt:lpstr>Office Theme</vt:lpstr>
      <vt:lpstr>1_WHITE TEMPLATE</vt:lpstr>
      <vt:lpstr>Module 4 – Intermediate Activities in Power Automate</vt:lpstr>
      <vt:lpstr>Objective</vt:lpstr>
      <vt:lpstr>Follow along</vt:lpstr>
      <vt:lpstr>Lab 1 - Flow and SharePoint Integration</vt:lpstr>
      <vt:lpstr>Lab 1 - Flow and SharePoint Integration – Launch Panel</vt:lpstr>
      <vt:lpstr>Lab 2 - Working with SharePoint lists</vt:lpstr>
      <vt:lpstr>Lab 3 - Query SharePoint lists/libraries</vt:lpstr>
      <vt:lpstr>Lab 4 - Copy files</vt:lpstr>
      <vt:lpstr>Lab 5 - Use variables (flow internal variables)</vt:lpstr>
      <vt:lpstr>Good practice - Use compose  </vt:lpstr>
      <vt:lpstr>Lab 6 - Data operations</vt:lpstr>
      <vt:lpstr>Good practice - Flow naming </vt:lpstr>
      <vt:lpstr>Good practice - Action naming </vt:lpstr>
      <vt:lpstr>Good practice – Share Flows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creator>Rebecca Jones</dc:creator>
  <cp:lastModifiedBy>Ethan Irons</cp:lastModifiedBy>
  <cp:revision>7</cp:revision>
  <dcterms:created xsi:type="dcterms:W3CDTF">2019-03-11T16:41:11Z</dcterms:created>
  <dcterms:modified xsi:type="dcterms:W3CDTF">2022-05-22T19:33:01Z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rejone@microsoft.com</vt:lpwstr>
  </property>
  <property fmtid="{D5CDD505-2E9C-101B-9397-08002B2CF9AE}" pid="5" name="MSIP_Label_f42aa342-8706-4288-bd11-ebb85995028c_SetDate">
    <vt:lpwstr>2019-03-11T17:07:28.1234679Z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f80a0200-d55c-43c3-9477-01055ab2e373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0x010100741A30EF4619004EBEDFBAB8622F3BF8</vt:lpwstr>
  </property>
  <property fmtid="{D5CDD505-2E9C-101B-9397-08002B2CF9AE}" pid="12" name="Order">
    <vt:r8>7600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ies>
</file>